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Black"/>
      <p:bold r:id="rId36"/>
      <p:boldItalic r:id="rId37"/>
    </p:embeddedFont>
    <p:embeddedFont>
      <p:font typeface="Roboto Thin"/>
      <p:regular r:id="rId38"/>
      <p:bold r:id="rId39"/>
      <p:italic r:id="rId40"/>
      <p:boldItalic r:id="rId41"/>
    </p:embeddedFont>
    <p:embeddedFont>
      <p:font typeface="Roboto"/>
      <p:regular r:id="rId42"/>
      <p:bold r:id="rId43"/>
      <p:italic r:id="rId44"/>
      <p:boldItalic r:id="rId45"/>
    </p:embeddedFont>
    <p:embeddedFont>
      <p:font typeface="Didact Gothic"/>
      <p:regular r:id="rId46"/>
    </p:embeddedFont>
    <p:embeddedFont>
      <p:font typeface="Roboto Mono Thin"/>
      <p:regular r:id="rId47"/>
      <p:bold r:id="rId48"/>
      <p:italic r:id="rId49"/>
      <p:boldItalic r:id="rId50"/>
    </p:embeddedFont>
    <p:embeddedFont>
      <p:font typeface="Roboto Light"/>
      <p:regular r:id="rId51"/>
      <p:bold r:id="rId52"/>
      <p:italic r:id="rId53"/>
      <p:boldItalic r:id="rId54"/>
    </p:embeddedFont>
    <p:embeddedFont>
      <p:font typeface="Bree Serif"/>
      <p:regular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DDB36C-A1A0-427F-8B7E-138DC6D8C77C}">
  <a:tblStyle styleId="{BBDDB36C-A1A0-427F-8B7E-138DC6D8C7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Thin-italic.fntdata"/><Relationship Id="rId42" Type="http://schemas.openxmlformats.org/officeDocument/2006/relationships/font" Target="fonts/Roboto-regular.fntdata"/><Relationship Id="rId41" Type="http://schemas.openxmlformats.org/officeDocument/2006/relationships/font" Target="fonts/RobotoThin-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DidactGothic-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Thin-bold.fntdata"/><Relationship Id="rId47" Type="http://schemas.openxmlformats.org/officeDocument/2006/relationships/font" Target="fonts/RobotoMonoThin-regular.fntdata"/><Relationship Id="rId49" Type="http://schemas.openxmlformats.org/officeDocument/2006/relationships/font" Target="fonts/RobotoMonoThin-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Thin-bold.fntdata"/><Relationship Id="rId38" Type="http://schemas.openxmlformats.org/officeDocument/2006/relationships/font" Target="fonts/RobotoThin-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Light-regular.fntdata"/><Relationship Id="rId50" Type="http://schemas.openxmlformats.org/officeDocument/2006/relationships/font" Target="fonts/RobotoMonoThin-boldItalic.fntdata"/><Relationship Id="rId53" Type="http://schemas.openxmlformats.org/officeDocument/2006/relationships/font" Target="fonts/RobotoLight-italic.fntdata"/><Relationship Id="rId52" Type="http://schemas.openxmlformats.org/officeDocument/2006/relationships/font" Target="fonts/RobotoLight-bold.fntdata"/><Relationship Id="rId11" Type="http://schemas.openxmlformats.org/officeDocument/2006/relationships/slide" Target="slides/slide6.xml"/><Relationship Id="rId55" Type="http://schemas.openxmlformats.org/officeDocument/2006/relationships/font" Target="fonts/BreeSerif-regular.fntdata"/><Relationship Id="rId10" Type="http://schemas.openxmlformats.org/officeDocument/2006/relationships/slide" Target="slides/slide5.xml"/><Relationship Id="rId54" Type="http://schemas.openxmlformats.org/officeDocument/2006/relationships/font" Target="fonts/RobotoLigh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3a4adde8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33a4adde8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3c8681414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33c868141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3c8681414_6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33c8681414_6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500">
                <a:solidFill>
                  <a:schemeClr val="dk1"/>
                </a:solidFill>
                <a:latin typeface="Roboto Light"/>
                <a:ea typeface="Roboto Light"/>
                <a:cs typeface="Roboto Light"/>
                <a:sym typeface="Roboto Light"/>
              </a:rPr>
              <a:t>EXPLAIN MQQT AND ORION</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3c8681414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33c8681414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230db1c33_4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13230db1c33_4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3c8681414_6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33c8681414_6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Quanto á line detection, </a:t>
            </a:r>
            <a:endParaRPr/>
          </a:p>
          <a:p>
            <a:pPr indent="-298450" lvl="0" marL="457200" rtl="0" algn="l">
              <a:lnSpc>
                <a:spcPct val="100000"/>
              </a:lnSpc>
              <a:spcBef>
                <a:spcPts val="0"/>
              </a:spcBef>
              <a:spcAft>
                <a:spcPts val="0"/>
              </a:spcAft>
              <a:buSzPts val="1100"/>
              <a:buChar char="●"/>
            </a:pPr>
            <a:r>
              <a:rPr lang="es"/>
              <a:t>Foi implementado um algoritmo de deteçao de linha de um autocarro baseado num fator de confiança;</a:t>
            </a:r>
            <a:endParaRPr/>
          </a:p>
          <a:p>
            <a:pPr indent="-298450" lvl="0" marL="457200" rtl="0" algn="l">
              <a:lnSpc>
                <a:spcPct val="100000"/>
              </a:lnSpc>
              <a:spcBef>
                <a:spcPts val="0"/>
              </a:spcBef>
              <a:spcAft>
                <a:spcPts val="0"/>
              </a:spcAft>
              <a:buSzPts val="1100"/>
              <a:buChar char="●"/>
            </a:pPr>
            <a:r>
              <a:rPr lang="es">
                <a:solidFill>
                  <a:schemeClr val="dk1"/>
                </a:solidFill>
              </a:rPr>
              <a:t>Foi implementado</a:t>
            </a:r>
            <a:r>
              <a:rPr lang="es"/>
              <a:t> um tempo estimado de chegada de um autocarro as suas seguintes paragens com ajuda do MapBox API</a:t>
            </a:r>
            <a:endParaRPr/>
          </a:p>
          <a:p>
            <a:pPr indent="-298450" lvl="0" marL="457200" rtl="0" algn="l">
              <a:lnSpc>
                <a:spcPct val="100000"/>
              </a:lnSpc>
              <a:spcBef>
                <a:spcPts val="0"/>
              </a:spcBef>
              <a:spcAft>
                <a:spcPts val="0"/>
              </a:spcAft>
              <a:buSzPts val="1100"/>
              <a:buChar char="●"/>
            </a:pPr>
            <a:r>
              <a:rPr lang="es"/>
              <a:t>Foi criada uma base de dados mongo para guardar os dados produzidos pela line detection;</a:t>
            </a:r>
            <a:endParaRPr/>
          </a:p>
          <a:p>
            <a:pPr indent="-298450" lvl="0" marL="457200" rtl="0" algn="l">
              <a:lnSpc>
                <a:spcPct val="100000"/>
              </a:lnSpc>
              <a:spcBef>
                <a:spcPts val="0"/>
              </a:spcBef>
              <a:spcAft>
                <a:spcPts val="0"/>
              </a:spcAft>
              <a:buSzPts val="1100"/>
              <a:buChar char="●"/>
            </a:pPr>
            <a:r>
              <a:rPr lang="es"/>
              <a:t>Todos os serviços foram postos a correr dentro de docker containers dentro de um servidor do IT.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3c8681414_8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3c8681414_8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Roboto Light"/>
                <a:ea typeface="Roboto Light"/>
                <a:cs typeface="Roboto Light"/>
                <a:sym typeface="Roboto Light"/>
              </a:rPr>
              <a:t>Vamos agora falar de alguns problemas que tivemos resumidamente:</a:t>
            </a:r>
            <a:endParaRPr sz="12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s" sz="1200">
                <a:solidFill>
                  <a:schemeClr val="dk1"/>
                </a:solidFill>
                <a:latin typeface="Roboto Light"/>
                <a:ea typeface="Roboto Light"/>
                <a:cs typeface="Roboto Light"/>
                <a:sym typeface="Roboto Light"/>
              </a:rPr>
              <a:t>Cada autocarro muda de linha varias vezes por dia, o que nos obrigou a filtrar os dados recebidos pelo orion</a:t>
            </a:r>
            <a:endParaRPr sz="12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s" sz="1200">
                <a:solidFill>
                  <a:schemeClr val="dk1"/>
                </a:solidFill>
                <a:latin typeface="Roboto Light"/>
                <a:ea typeface="Roboto Light"/>
                <a:cs typeface="Roboto Light"/>
                <a:sym typeface="Roboto Light"/>
              </a:rPr>
              <a:t>O historico das posiçoes do autocarro por vezes nao tem dados suficientes o que nos obrigou a fazer um algoritmo baseado em confiança</a:t>
            </a:r>
            <a:endParaRPr sz="12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200">
              <a:solidFill>
                <a:schemeClr val="dk1"/>
              </a:solidFill>
              <a:latin typeface="Roboto Light"/>
              <a:ea typeface="Roboto Light"/>
              <a:cs typeface="Roboto Light"/>
              <a:sym typeface="Roboto 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3c8681414_9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33c8681414_9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Outro problema que tivemos foi determinar a direçao de um autocarro para calcular onde ele está na ida ou vinda da linha;</a:t>
            </a:r>
            <a:endParaRPr/>
          </a:p>
          <a:p>
            <a:pPr indent="0" lvl="0" marL="0" rtl="0" algn="l">
              <a:lnSpc>
                <a:spcPct val="100000"/>
              </a:lnSpc>
              <a:spcBef>
                <a:spcPts val="0"/>
              </a:spcBef>
              <a:spcAft>
                <a:spcPts val="0"/>
              </a:spcAft>
              <a:buSzPts val="1100"/>
              <a:buNone/>
            </a:pPr>
            <a:r>
              <a:rPr lang="es"/>
              <a:t>Para resolver isto procuramos no historico por paragens de inicio ou meio de linhas.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230db1c33_4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13230db1c33_4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3374caaad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3374caaad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3c8681414_6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33c8681414_6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3c8681414_6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33c8681414_6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3c8681414_9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33c8681414_9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3c8681414_6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33c8681414_6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3c8681414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33c868141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444211fb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3444211fb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444211fb9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3444211fb9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230db1c3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13230db1c3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d31088a5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d31088a5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d31088a57_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1d31088a57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d31088a5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d31088a5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d31088a5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d31088a5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230db1c33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3230db1c33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3a4adde83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33a4adde83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3a4adde8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33a4adde83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rtl="0" algn="r">
              <a:lnSpc>
                <a:spcPct val="100000"/>
              </a:lnSpc>
              <a:spcBef>
                <a:spcPts val="0"/>
              </a:spcBef>
              <a:spcAft>
                <a:spcPts val="0"/>
              </a:spcAft>
              <a:buClr>
                <a:srgbClr val="48FFD5"/>
              </a:buClr>
              <a:buSzPts val="3600"/>
              <a:buNone/>
              <a:defRPr sz="3600">
                <a:solidFill>
                  <a:srgbClr val="48FFD5"/>
                </a:solidFill>
              </a:defRPr>
            </a:lvl2pPr>
            <a:lvl3pPr lvl="2" rtl="0" algn="r">
              <a:lnSpc>
                <a:spcPct val="100000"/>
              </a:lnSpc>
              <a:spcBef>
                <a:spcPts val="0"/>
              </a:spcBef>
              <a:spcAft>
                <a:spcPts val="0"/>
              </a:spcAft>
              <a:buClr>
                <a:srgbClr val="48FFD5"/>
              </a:buClr>
              <a:buSzPts val="3600"/>
              <a:buNone/>
              <a:defRPr sz="3600">
                <a:solidFill>
                  <a:srgbClr val="48FFD5"/>
                </a:solidFill>
              </a:defRPr>
            </a:lvl3pPr>
            <a:lvl4pPr lvl="3" rtl="0" algn="r">
              <a:lnSpc>
                <a:spcPct val="100000"/>
              </a:lnSpc>
              <a:spcBef>
                <a:spcPts val="0"/>
              </a:spcBef>
              <a:spcAft>
                <a:spcPts val="0"/>
              </a:spcAft>
              <a:buClr>
                <a:srgbClr val="48FFD5"/>
              </a:buClr>
              <a:buSzPts val="3600"/>
              <a:buNone/>
              <a:defRPr sz="3600">
                <a:solidFill>
                  <a:srgbClr val="48FFD5"/>
                </a:solidFill>
              </a:defRPr>
            </a:lvl4pPr>
            <a:lvl5pPr lvl="4" rtl="0" algn="r">
              <a:lnSpc>
                <a:spcPct val="100000"/>
              </a:lnSpc>
              <a:spcBef>
                <a:spcPts val="0"/>
              </a:spcBef>
              <a:spcAft>
                <a:spcPts val="0"/>
              </a:spcAft>
              <a:buClr>
                <a:srgbClr val="48FFD5"/>
              </a:buClr>
              <a:buSzPts val="3600"/>
              <a:buNone/>
              <a:defRPr sz="3600">
                <a:solidFill>
                  <a:srgbClr val="48FFD5"/>
                </a:solidFill>
              </a:defRPr>
            </a:lvl5pPr>
            <a:lvl6pPr lvl="5" rtl="0" algn="r">
              <a:lnSpc>
                <a:spcPct val="100000"/>
              </a:lnSpc>
              <a:spcBef>
                <a:spcPts val="0"/>
              </a:spcBef>
              <a:spcAft>
                <a:spcPts val="0"/>
              </a:spcAft>
              <a:buClr>
                <a:srgbClr val="48FFD5"/>
              </a:buClr>
              <a:buSzPts val="3600"/>
              <a:buNone/>
              <a:defRPr sz="3600">
                <a:solidFill>
                  <a:srgbClr val="48FFD5"/>
                </a:solidFill>
              </a:defRPr>
            </a:lvl6pPr>
            <a:lvl7pPr lvl="6" rtl="0" algn="r">
              <a:lnSpc>
                <a:spcPct val="100000"/>
              </a:lnSpc>
              <a:spcBef>
                <a:spcPts val="0"/>
              </a:spcBef>
              <a:spcAft>
                <a:spcPts val="0"/>
              </a:spcAft>
              <a:buClr>
                <a:srgbClr val="48FFD5"/>
              </a:buClr>
              <a:buSzPts val="3600"/>
              <a:buNone/>
              <a:defRPr sz="3600">
                <a:solidFill>
                  <a:srgbClr val="48FFD5"/>
                </a:solidFill>
              </a:defRPr>
            </a:lvl7pPr>
            <a:lvl8pPr lvl="7" rtl="0" algn="r">
              <a:lnSpc>
                <a:spcPct val="100000"/>
              </a:lnSpc>
              <a:spcBef>
                <a:spcPts val="0"/>
              </a:spcBef>
              <a:spcAft>
                <a:spcPts val="0"/>
              </a:spcAft>
              <a:buClr>
                <a:srgbClr val="48FFD5"/>
              </a:buClr>
              <a:buSzPts val="3600"/>
              <a:buNone/>
              <a:defRPr sz="3600">
                <a:solidFill>
                  <a:srgbClr val="48FFD5"/>
                </a:solidFill>
              </a:defRPr>
            </a:lvl8pPr>
            <a:lvl9pPr lvl="8" rtl="0" algn="r">
              <a:lnSpc>
                <a:spcPct val="100000"/>
              </a:lnSpc>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sz="1200">
                <a:solidFill>
                  <a:srgbClr val="FFFFFF"/>
                </a:solidFill>
              </a:defRPr>
            </a:lvl1pPr>
            <a:lvl2pPr lvl="1" rtl="0" algn="r">
              <a:lnSpc>
                <a:spcPct val="100000"/>
              </a:lnSpc>
              <a:spcBef>
                <a:spcPts val="0"/>
              </a:spcBef>
              <a:spcAft>
                <a:spcPts val="0"/>
              </a:spcAft>
              <a:buClr>
                <a:srgbClr val="48FFD5"/>
              </a:buClr>
              <a:buSzPts val="1200"/>
              <a:buNone/>
              <a:defRPr sz="1200">
                <a:solidFill>
                  <a:srgbClr val="48FFD5"/>
                </a:solidFill>
              </a:defRPr>
            </a:lvl2pPr>
            <a:lvl3pPr lvl="2" rtl="0" algn="r">
              <a:lnSpc>
                <a:spcPct val="100000"/>
              </a:lnSpc>
              <a:spcBef>
                <a:spcPts val="0"/>
              </a:spcBef>
              <a:spcAft>
                <a:spcPts val="0"/>
              </a:spcAft>
              <a:buClr>
                <a:srgbClr val="48FFD5"/>
              </a:buClr>
              <a:buSzPts val="1200"/>
              <a:buNone/>
              <a:defRPr sz="1200">
                <a:solidFill>
                  <a:srgbClr val="48FFD5"/>
                </a:solidFill>
              </a:defRPr>
            </a:lvl3pPr>
            <a:lvl4pPr lvl="3" rtl="0" algn="r">
              <a:lnSpc>
                <a:spcPct val="100000"/>
              </a:lnSpc>
              <a:spcBef>
                <a:spcPts val="0"/>
              </a:spcBef>
              <a:spcAft>
                <a:spcPts val="0"/>
              </a:spcAft>
              <a:buClr>
                <a:srgbClr val="48FFD5"/>
              </a:buClr>
              <a:buSzPts val="1200"/>
              <a:buNone/>
              <a:defRPr sz="1200">
                <a:solidFill>
                  <a:srgbClr val="48FFD5"/>
                </a:solidFill>
              </a:defRPr>
            </a:lvl4pPr>
            <a:lvl5pPr lvl="4" rtl="0" algn="r">
              <a:lnSpc>
                <a:spcPct val="100000"/>
              </a:lnSpc>
              <a:spcBef>
                <a:spcPts val="0"/>
              </a:spcBef>
              <a:spcAft>
                <a:spcPts val="0"/>
              </a:spcAft>
              <a:buClr>
                <a:srgbClr val="48FFD5"/>
              </a:buClr>
              <a:buSzPts val="1200"/>
              <a:buNone/>
              <a:defRPr sz="1200">
                <a:solidFill>
                  <a:srgbClr val="48FFD5"/>
                </a:solidFill>
              </a:defRPr>
            </a:lvl5pPr>
            <a:lvl6pPr lvl="5" rtl="0" algn="r">
              <a:lnSpc>
                <a:spcPct val="100000"/>
              </a:lnSpc>
              <a:spcBef>
                <a:spcPts val="0"/>
              </a:spcBef>
              <a:spcAft>
                <a:spcPts val="0"/>
              </a:spcAft>
              <a:buClr>
                <a:srgbClr val="48FFD5"/>
              </a:buClr>
              <a:buSzPts val="1200"/>
              <a:buNone/>
              <a:defRPr sz="1200">
                <a:solidFill>
                  <a:srgbClr val="48FFD5"/>
                </a:solidFill>
              </a:defRPr>
            </a:lvl6pPr>
            <a:lvl7pPr lvl="6" rtl="0" algn="r">
              <a:lnSpc>
                <a:spcPct val="100000"/>
              </a:lnSpc>
              <a:spcBef>
                <a:spcPts val="0"/>
              </a:spcBef>
              <a:spcAft>
                <a:spcPts val="0"/>
              </a:spcAft>
              <a:buClr>
                <a:srgbClr val="48FFD5"/>
              </a:buClr>
              <a:buSzPts val="1200"/>
              <a:buNone/>
              <a:defRPr sz="1200">
                <a:solidFill>
                  <a:srgbClr val="48FFD5"/>
                </a:solidFill>
              </a:defRPr>
            </a:lvl7pPr>
            <a:lvl8pPr lvl="7" rtl="0" algn="r">
              <a:lnSpc>
                <a:spcPct val="100000"/>
              </a:lnSpc>
              <a:spcBef>
                <a:spcPts val="0"/>
              </a:spcBef>
              <a:spcAft>
                <a:spcPts val="0"/>
              </a:spcAft>
              <a:buClr>
                <a:srgbClr val="48FFD5"/>
              </a:buClr>
              <a:buSzPts val="1200"/>
              <a:buNone/>
              <a:defRPr sz="1200">
                <a:solidFill>
                  <a:srgbClr val="48FFD5"/>
                </a:solidFill>
              </a:defRPr>
            </a:lvl8pPr>
            <a:lvl9pPr lvl="8" rtl="0"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11"/>
          <p:cNvSpPr txBox="1"/>
          <p:nvPr>
            <p:ph idx="1" type="subTitle"/>
          </p:nvPr>
        </p:nvSpPr>
        <p:spPr>
          <a:xfrm>
            <a:off x="3874944" y="3523425"/>
            <a:ext cx="1394100" cy="502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48" name="Google Shape;48;p11"/>
          <p:cNvSpPr txBox="1"/>
          <p:nvPr>
            <p:ph idx="2" type="subTitle"/>
          </p:nvPr>
        </p:nvSpPr>
        <p:spPr>
          <a:xfrm>
            <a:off x="6042106" y="3192125"/>
            <a:ext cx="1394100" cy="502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49" name="Google Shape;49;p11"/>
          <p:cNvSpPr txBox="1"/>
          <p:nvPr>
            <p:ph idx="3" type="subTitle"/>
          </p:nvPr>
        </p:nvSpPr>
        <p:spPr>
          <a:xfrm>
            <a:off x="1707794" y="3891050"/>
            <a:ext cx="1394100" cy="502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50" name="Google Shape;50;p11"/>
          <p:cNvSpPr txBox="1"/>
          <p:nvPr>
            <p:ph type="ctrTitle"/>
          </p:nvPr>
        </p:nvSpPr>
        <p:spPr>
          <a:xfrm>
            <a:off x="3533994" y="3422225"/>
            <a:ext cx="2076000" cy="19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51" name="Google Shape;51;p11"/>
          <p:cNvSpPr txBox="1"/>
          <p:nvPr>
            <p:ph idx="4" type="ctrTitle"/>
          </p:nvPr>
        </p:nvSpPr>
        <p:spPr>
          <a:xfrm>
            <a:off x="5701156" y="3096475"/>
            <a:ext cx="2076000" cy="19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52" name="Google Shape;52;p11"/>
          <p:cNvSpPr txBox="1"/>
          <p:nvPr>
            <p:ph idx="5" type="ctrTitle"/>
          </p:nvPr>
        </p:nvSpPr>
        <p:spPr>
          <a:xfrm>
            <a:off x="1366844" y="3789650"/>
            <a:ext cx="2076000" cy="19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lnSpc>
                <a:spcPct val="100000"/>
              </a:lnSpc>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53" name="Google Shape;53;p11"/>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lnSpc>
                <a:spcPct val="100000"/>
              </a:lnSpc>
              <a:spcBef>
                <a:spcPts val="0"/>
              </a:spcBef>
              <a:spcAft>
                <a:spcPts val="0"/>
              </a:spcAft>
              <a:buClr>
                <a:srgbClr val="FFFFFF"/>
              </a:buClr>
              <a:buSzPts val="5200"/>
              <a:buNone/>
              <a:defRPr sz="5200">
                <a:solidFill>
                  <a:srgbClr val="FFFFFF"/>
                </a:solidFill>
              </a:defRPr>
            </a:lvl2pPr>
            <a:lvl3pPr lvl="2" rtl="0" algn="ctr">
              <a:lnSpc>
                <a:spcPct val="100000"/>
              </a:lnSpc>
              <a:spcBef>
                <a:spcPts val="0"/>
              </a:spcBef>
              <a:spcAft>
                <a:spcPts val="0"/>
              </a:spcAft>
              <a:buClr>
                <a:srgbClr val="FFFFFF"/>
              </a:buClr>
              <a:buSzPts val="5200"/>
              <a:buNone/>
              <a:defRPr sz="5200">
                <a:solidFill>
                  <a:srgbClr val="FFFFFF"/>
                </a:solidFill>
              </a:defRPr>
            </a:lvl3pPr>
            <a:lvl4pPr lvl="3" rtl="0" algn="ctr">
              <a:lnSpc>
                <a:spcPct val="100000"/>
              </a:lnSpc>
              <a:spcBef>
                <a:spcPts val="0"/>
              </a:spcBef>
              <a:spcAft>
                <a:spcPts val="0"/>
              </a:spcAft>
              <a:buClr>
                <a:srgbClr val="FFFFFF"/>
              </a:buClr>
              <a:buSzPts val="5200"/>
              <a:buNone/>
              <a:defRPr sz="5200">
                <a:solidFill>
                  <a:srgbClr val="FFFFFF"/>
                </a:solidFill>
              </a:defRPr>
            </a:lvl4pPr>
            <a:lvl5pPr lvl="4" rtl="0" algn="ctr">
              <a:lnSpc>
                <a:spcPct val="100000"/>
              </a:lnSpc>
              <a:spcBef>
                <a:spcPts val="0"/>
              </a:spcBef>
              <a:spcAft>
                <a:spcPts val="0"/>
              </a:spcAft>
              <a:buClr>
                <a:srgbClr val="FFFFFF"/>
              </a:buClr>
              <a:buSzPts val="5200"/>
              <a:buNone/>
              <a:defRPr sz="5200">
                <a:solidFill>
                  <a:srgbClr val="FFFFFF"/>
                </a:solidFill>
              </a:defRPr>
            </a:lvl5pPr>
            <a:lvl6pPr lvl="5" rtl="0" algn="ctr">
              <a:lnSpc>
                <a:spcPct val="100000"/>
              </a:lnSpc>
              <a:spcBef>
                <a:spcPts val="0"/>
              </a:spcBef>
              <a:spcAft>
                <a:spcPts val="0"/>
              </a:spcAft>
              <a:buClr>
                <a:srgbClr val="FFFFFF"/>
              </a:buClr>
              <a:buSzPts val="5200"/>
              <a:buNone/>
              <a:defRPr sz="5200">
                <a:solidFill>
                  <a:srgbClr val="FFFFFF"/>
                </a:solidFill>
              </a:defRPr>
            </a:lvl6pPr>
            <a:lvl7pPr lvl="6" rtl="0" algn="ctr">
              <a:lnSpc>
                <a:spcPct val="100000"/>
              </a:lnSpc>
              <a:spcBef>
                <a:spcPts val="0"/>
              </a:spcBef>
              <a:spcAft>
                <a:spcPts val="0"/>
              </a:spcAft>
              <a:buClr>
                <a:srgbClr val="FFFFFF"/>
              </a:buClr>
              <a:buSzPts val="5200"/>
              <a:buNone/>
              <a:defRPr sz="5200">
                <a:solidFill>
                  <a:srgbClr val="FFFFFF"/>
                </a:solidFill>
              </a:defRPr>
            </a:lvl7pPr>
            <a:lvl8pPr lvl="7" rtl="0" algn="ctr">
              <a:lnSpc>
                <a:spcPct val="100000"/>
              </a:lnSpc>
              <a:spcBef>
                <a:spcPts val="0"/>
              </a:spcBef>
              <a:spcAft>
                <a:spcPts val="0"/>
              </a:spcAft>
              <a:buClr>
                <a:srgbClr val="FFFFFF"/>
              </a:buClr>
              <a:buSzPts val="5200"/>
              <a:buNone/>
              <a:defRPr sz="5200">
                <a:solidFill>
                  <a:srgbClr val="FFFFFF"/>
                </a:solidFill>
              </a:defRPr>
            </a:lvl8pPr>
            <a:lvl9pPr lvl="8" rtl="0"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54" name="Shape 54"/>
        <p:cNvGrpSpPr/>
        <p:nvPr/>
      </p:nvGrpSpPr>
      <p:grpSpPr>
        <a:xfrm>
          <a:off x="0" y="0"/>
          <a:ext cx="0" cy="0"/>
          <a:chOff x="0" y="0"/>
          <a:chExt cx="0" cy="0"/>
        </a:xfrm>
      </p:grpSpPr>
      <p:sp>
        <p:nvSpPr>
          <p:cNvPr id="55" name="Google Shape;55;p12"/>
          <p:cNvSpPr txBox="1"/>
          <p:nvPr>
            <p:ph type="ctrTitle"/>
          </p:nvPr>
        </p:nvSpPr>
        <p:spPr>
          <a:xfrm>
            <a:off x="5822506" y="2519563"/>
            <a:ext cx="2076000" cy="196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56" name="Google Shape;56;p12"/>
          <p:cNvSpPr txBox="1"/>
          <p:nvPr>
            <p:ph idx="2" type="ctrTitle"/>
          </p:nvPr>
        </p:nvSpPr>
        <p:spPr>
          <a:xfrm>
            <a:off x="5822506" y="3943413"/>
            <a:ext cx="2076000" cy="196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57" name="Google Shape;57;p12"/>
          <p:cNvSpPr txBox="1"/>
          <p:nvPr>
            <p:ph idx="3" type="ctrTitle"/>
          </p:nvPr>
        </p:nvSpPr>
        <p:spPr>
          <a:xfrm>
            <a:off x="5822506" y="3231488"/>
            <a:ext cx="2076000" cy="196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lgn="l">
              <a:lnSpc>
                <a:spcPct val="100000"/>
              </a:lnSpc>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58" name="Google Shape;58;p12"/>
          <p:cNvSpPr txBox="1"/>
          <p:nvPr>
            <p:ph idx="4" type="title"/>
          </p:nvPr>
        </p:nvSpPr>
        <p:spPr>
          <a:xfrm>
            <a:off x="5822506" y="1971825"/>
            <a:ext cx="1176900" cy="6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59" name="Google Shape;59;p12"/>
          <p:cNvSpPr txBox="1"/>
          <p:nvPr>
            <p:ph idx="5" type="title"/>
          </p:nvPr>
        </p:nvSpPr>
        <p:spPr>
          <a:xfrm>
            <a:off x="5822506" y="2712375"/>
            <a:ext cx="1176900" cy="6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60" name="Google Shape;60;p12"/>
          <p:cNvSpPr txBox="1"/>
          <p:nvPr>
            <p:ph idx="6" type="title"/>
          </p:nvPr>
        </p:nvSpPr>
        <p:spPr>
          <a:xfrm>
            <a:off x="5822506" y="3442200"/>
            <a:ext cx="1176900" cy="6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l">
              <a:lnSpc>
                <a:spcPct val="100000"/>
              </a:lnSpc>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p:txBody>
      </p:sp>
      <p:sp>
        <p:nvSpPr>
          <p:cNvPr id="61" name="Google Shape;61;p12"/>
          <p:cNvSpPr txBox="1"/>
          <p:nvPr>
            <p:ph idx="7"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lnSpc>
                <a:spcPct val="100000"/>
              </a:lnSpc>
              <a:spcBef>
                <a:spcPts val="0"/>
              </a:spcBef>
              <a:spcAft>
                <a:spcPts val="0"/>
              </a:spcAft>
              <a:buClr>
                <a:srgbClr val="FFFFFF"/>
              </a:buClr>
              <a:buSzPts val="5200"/>
              <a:buNone/>
              <a:defRPr sz="5200">
                <a:solidFill>
                  <a:srgbClr val="FFFFFF"/>
                </a:solidFill>
              </a:defRPr>
            </a:lvl2pPr>
            <a:lvl3pPr lvl="2" rtl="0" algn="ctr">
              <a:lnSpc>
                <a:spcPct val="100000"/>
              </a:lnSpc>
              <a:spcBef>
                <a:spcPts val="0"/>
              </a:spcBef>
              <a:spcAft>
                <a:spcPts val="0"/>
              </a:spcAft>
              <a:buClr>
                <a:srgbClr val="FFFFFF"/>
              </a:buClr>
              <a:buSzPts val="5200"/>
              <a:buNone/>
              <a:defRPr sz="5200">
                <a:solidFill>
                  <a:srgbClr val="FFFFFF"/>
                </a:solidFill>
              </a:defRPr>
            </a:lvl3pPr>
            <a:lvl4pPr lvl="3" rtl="0" algn="ctr">
              <a:lnSpc>
                <a:spcPct val="100000"/>
              </a:lnSpc>
              <a:spcBef>
                <a:spcPts val="0"/>
              </a:spcBef>
              <a:spcAft>
                <a:spcPts val="0"/>
              </a:spcAft>
              <a:buClr>
                <a:srgbClr val="FFFFFF"/>
              </a:buClr>
              <a:buSzPts val="5200"/>
              <a:buNone/>
              <a:defRPr sz="5200">
                <a:solidFill>
                  <a:srgbClr val="FFFFFF"/>
                </a:solidFill>
              </a:defRPr>
            </a:lvl4pPr>
            <a:lvl5pPr lvl="4" rtl="0" algn="ctr">
              <a:lnSpc>
                <a:spcPct val="100000"/>
              </a:lnSpc>
              <a:spcBef>
                <a:spcPts val="0"/>
              </a:spcBef>
              <a:spcAft>
                <a:spcPts val="0"/>
              </a:spcAft>
              <a:buClr>
                <a:srgbClr val="FFFFFF"/>
              </a:buClr>
              <a:buSzPts val="5200"/>
              <a:buNone/>
              <a:defRPr sz="5200">
                <a:solidFill>
                  <a:srgbClr val="FFFFFF"/>
                </a:solidFill>
              </a:defRPr>
            </a:lvl5pPr>
            <a:lvl6pPr lvl="5" rtl="0" algn="ctr">
              <a:lnSpc>
                <a:spcPct val="100000"/>
              </a:lnSpc>
              <a:spcBef>
                <a:spcPts val="0"/>
              </a:spcBef>
              <a:spcAft>
                <a:spcPts val="0"/>
              </a:spcAft>
              <a:buClr>
                <a:srgbClr val="FFFFFF"/>
              </a:buClr>
              <a:buSzPts val="5200"/>
              <a:buNone/>
              <a:defRPr sz="5200">
                <a:solidFill>
                  <a:srgbClr val="FFFFFF"/>
                </a:solidFill>
              </a:defRPr>
            </a:lvl6pPr>
            <a:lvl7pPr lvl="6" rtl="0" algn="ctr">
              <a:lnSpc>
                <a:spcPct val="100000"/>
              </a:lnSpc>
              <a:spcBef>
                <a:spcPts val="0"/>
              </a:spcBef>
              <a:spcAft>
                <a:spcPts val="0"/>
              </a:spcAft>
              <a:buClr>
                <a:srgbClr val="FFFFFF"/>
              </a:buClr>
              <a:buSzPts val="5200"/>
              <a:buNone/>
              <a:defRPr sz="5200">
                <a:solidFill>
                  <a:srgbClr val="FFFFFF"/>
                </a:solidFill>
              </a:defRPr>
            </a:lvl7pPr>
            <a:lvl8pPr lvl="7" rtl="0" algn="ctr">
              <a:lnSpc>
                <a:spcPct val="100000"/>
              </a:lnSpc>
              <a:spcBef>
                <a:spcPts val="0"/>
              </a:spcBef>
              <a:spcAft>
                <a:spcPts val="0"/>
              </a:spcAft>
              <a:buClr>
                <a:srgbClr val="FFFFFF"/>
              </a:buClr>
              <a:buSzPts val="5200"/>
              <a:buNone/>
              <a:defRPr sz="5200">
                <a:solidFill>
                  <a:srgbClr val="FFFFFF"/>
                </a:solidFill>
              </a:defRPr>
            </a:lvl8pPr>
            <a:lvl9pPr lvl="8" rtl="0"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62" name="Shape 62"/>
        <p:cNvGrpSpPr/>
        <p:nvPr/>
      </p:nvGrpSpPr>
      <p:grpSpPr>
        <a:xfrm>
          <a:off x="0" y="0"/>
          <a:ext cx="0" cy="0"/>
          <a:chOff x="0" y="0"/>
          <a:chExt cx="0" cy="0"/>
        </a:xfrm>
      </p:grpSpPr>
      <p:sp>
        <p:nvSpPr>
          <p:cNvPr id="63" name="Google Shape;63;p13"/>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lnSpc>
                <a:spcPct val="100000"/>
              </a:lnSpc>
              <a:spcBef>
                <a:spcPts val="0"/>
              </a:spcBef>
              <a:spcAft>
                <a:spcPts val="0"/>
              </a:spcAft>
              <a:buClr>
                <a:srgbClr val="FFFFFF"/>
              </a:buClr>
              <a:buSzPts val="5200"/>
              <a:buNone/>
              <a:defRPr sz="5200">
                <a:solidFill>
                  <a:srgbClr val="FFFFFF"/>
                </a:solidFill>
              </a:defRPr>
            </a:lvl2pPr>
            <a:lvl3pPr lvl="2" rtl="0" algn="ctr">
              <a:lnSpc>
                <a:spcPct val="100000"/>
              </a:lnSpc>
              <a:spcBef>
                <a:spcPts val="0"/>
              </a:spcBef>
              <a:spcAft>
                <a:spcPts val="0"/>
              </a:spcAft>
              <a:buClr>
                <a:srgbClr val="FFFFFF"/>
              </a:buClr>
              <a:buSzPts val="5200"/>
              <a:buNone/>
              <a:defRPr sz="5200">
                <a:solidFill>
                  <a:srgbClr val="FFFFFF"/>
                </a:solidFill>
              </a:defRPr>
            </a:lvl3pPr>
            <a:lvl4pPr lvl="3" rtl="0" algn="ctr">
              <a:lnSpc>
                <a:spcPct val="100000"/>
              </a:lnSpc>
              <a:spcBef>
                <a:spcPts val="0"/>
              </a:spcBef>
              <a:spcAft>
                <a:spcPts val="0"/>
              </a:spcAft>
              <a:buClr>
                <a:srgbClr val="FFFFFF"/>
              </a:buClr>
              <a:buSzPts val="5200"/>
              <a:buNone/>
              <a:defRPr sz="5200">
                <a:solidFill>
                  <a:srgbClr val="FFFFFF"/>
                </a:solidFill>
              </a:defRPr>
            </a:lvl4pPr>
            <a:lvl5pPr lvl="4" rtl="0" algn="ctr">
              <a:lnSpc>
                <a:spcPct val="100000"/>
              </a:lnSpc>
              <a:spcBef>
                <a:spcPts val="0"/>
              </a:spcBef>
              <a:spcAft>
                <a:spcPts val="0"/>
              </a:spcAft>
              <a:buClr>
                <a:srgbClr val="FFFFFF"/>
              </a:buClr>
              <a:buSzPts val="5200"/>
              <a:buNone/>
              <a:defRPr sz="5200">
                <a:solidFill>
                  <a:srgbClr val="FFFFFF"/>
                </a:solidFill>
              </a:defRPr>
            </a:lvl5pPr>
            <a:lvl6pPr lvl="5" rtl="0" algn="ctr">
              <a:lnSpc>
                <a:spcPct val="100000"/>
              </a:lnSpc>
              <a:spcBef>
                <a:spcPts val="0"/>
              </a:spcBef>
              <a:spcAft>
                <a:spcPts val="0"/>
              </a:spcAft>
              <a:buClr>
                <a:srgbClr val="FFFFFF"/>
              </a:buClr>
              <a:buSzPts val="5200"/>
              <a:buNone/>
              <a:defRPr sz="5200">
                <a:solidFill>
                  <a:srgbClr val="FFFFFF"/>
                </a:solidFill>
              </a:defRPr>
            </a:lvl6pPr>
            <a:lvl7pPr lvl="6" rtl="0" algn="ctr">
              <a:lnSpc>
                <a:spcPct val="100000"/>
              </a:lnSpc>
              <a:spcBef>
                <a:spcPts val="0"/>
              </a:spcBef>
              <a:spcAft>
                <a:spcPts val="0"/>
              </a:spcAft>
              <a:buClr>
                <a:srgbClr val="FFFFFF"/>
              </a:buClr>
              <a:buSzPts val="5200"/>
              <a:buNone/>
              <a:defRPr sz="5200">
                <a:solidFill>
                  <a:srgbClr val="FFFFFF"/>
                </a:solidFill>
              </a:defRPr>
            </a:lvl7pPr>
            <a:lvl8pPr lvl="7" rtl="0" algn="ctr">
              <a:lnSpc>
                <a:spcPct val="100000"/>
              </a:lnSpc>
              <a:spcBef>
                <a:spcPts val="0"/>
              </a:spcBef>
              <a:spcAft>
                <a:spcPts val="0"/>
              </a:spcAft>
              <a:buClr>
                <a:srgbClr val="FFFFFF"/>
              </a:buClr>
              <a:buSzPts val="5200"/>
              <a:buNone/>
              <a:defRPr sz="5200">
                <a:solidFill>
                  <a:srgbClr val="FFFFFF"/>
                </a:solidFill>
              </a:defRPr>
            </a:lvl8pPr>
            <a:lvl9pPr lvl="8" rtl="0"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FFC1"/>
              </a:solidFill>
              <a:latin typeface="Arial"/>
              <a:ea typeface="Arial"/>
              <a:cs typeface="Arial"/>
              <a:sym typeface="Arial"/>
            </a:endParaRPr>
          </a:p>
        </p:txBody>
      </p:sp>
      <p:sp>
        <p:nvSpPr>
          <p:cNvPr id="66" name="Google Shape;66;p14"/>
          <p:cNvSpPr txBox="1"/>
          <p:nvPr>
            <p:ph type="ctrTitle"/>
          </p:nvPr>
        </p:nvSpPr>
        <p:spPr>
          <a:xfrm>
            <a:off x="3986575" y="1429225"/>
            <a:ext cx="3578100" cy="6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lnSpc>
                <a:spcPct val="100000"/>
              </a:lnSpc>
              <a:spcBef>
                <a:spcPts val="0"/>
              </a:spcBef>
              <a:spcAft>
                <a:spcPts val="0"/>
              </a:spcAft>
              <a:buClr>
                <a:srgbClr val="0E2A47"/>
              </a:buClr>
              <a:buSzPts val="5200"/>
              <a:buNone/>
              <a:defRPr sz="5200">
                <a:solidFill>
                  <a:srgbClr val="0E2A47"/>
                </a:solidFill>
              </a:defRPr>
            </a:lvl2pPr>
            <a:lvl3pPr lvl="2" rtl="0" algn="ctr">
              <a:lnSpc>
                <a:spcPct val="100000"/>
              </a:lnSpc>
              <a:spcBef>
                <a:spcPts val="0"/>
              </a:spcBef>
              <a:spcAft>
                <a:spcPts val="0"/>
              </a:spcAft>
              <a:buClr>
                <a:srgbClr val="0E2A47"/>
              </a:buClr>
              <a:buSzPts val="5200"/>
              <a:buNone/>
              <a:defRPr sz="5200">
                <a:solidFill>
                  <a:srgbClr val="0E2A47"/>
                </a:solidFill>
              </a:defRPr>
            </a:lvl3pPr>
            <a:lvl4pPr lvl="3" rtl="0" algn="ctr">
              <a:lnSpc>
                <a:spcPct val="100000"/>
              </a:lnSpc>
              <a:spcBef>
                <a:spcPts val="0"/>
              </a:spcBef>
              <a:spcAft>
                <a:spcPts val="0"/>
              </a:spcAft>
              <a:buClr>
                <a:srgbClr val="0E2A47"/>
              </a:buClr>
              <a:buSzPts val="5200"/>
              <a:buNone/>
              <a:defRPr sz="5200">
                <a:solidFill>
                  <a:srgbClr val="0E2A47"/>
                </a:solidFill>
              </a:defRPr>
            </a:lvl4pPr>
            <a:lvl5pPr lvl="4" rtl="0" algn="ctr">
              <a:lnSpc>
                <a:spcPct val="100000"/>
              </a:lnSpc>
              <a:spcBef>
                <a:spcPts val="0"/>
              </a:spcBef>
              <a:spcAft>
                <a:spcPts val="0"/>
              </a:spcAft>
              <a:buClr>
                <a:srgbClr val="0E2A47"/>
              </a:buClr>
              <a:buSzPts val="5200"/>
              <a:buNone/>
              <a:defRPr sz="5200">
                <a:solidFill>
                  <a:srgbClr val="0E2A47"/>
                </a:solidFill>
              </a:defRPr>
            </a:lvl5pPr>
            <a:lvl6pPr lvl="5" rtl="0" algn="ctr">
              <a:lnSpc>
                <a:spcPct val="100000"/>
              </a:lnSpc>
              <a:spcBef>
                <a:spcPts val="0"/>
              </a:spcBef>
              <a:spcAft>
                <a:spcPts val="0"/>
              </a:spcAft>
              <a:buClr>
                <a:srgbClr val="0E2A47"/>
              </a:buClr>
              <a:buSzPts val="5200"/>
              <a:buNone/>
              <a:defRPr sz="5200">
                <a:solidFill>
                  <a:srgbClr val="0E2A47"/>
                </a:solidFill>
              </a:defRPr>
            </a:lvl6pPr>
            <a:lvl7pPr lvl="6" rtl="0" algn="ctr">
              <a:lnSpc>
                <a:spcPct val="100000"/>
              </a:lnSpc>
              <a:spcBef>
                <a:spcPts val="0"/>
              </a:spcBef>
              <a:spcAft>
                <a:spcPts val="0"/>
              </a:spcAft>
              <a:buClr>
                <a:srgbClr val="0E2A47"/>
              </a:buClr>
              <a:buSzPts val="5200"/>
              <a:buNone/>
              <a:defRPr sz="5200">
                <a:solidFill>
                  <a:srgbClr val="0E2A47"/>
                </a:solidFill>
              </a:defRPr>
            </a:lvl7pPr>
            <a:lvl8pPr lvl="7" rtl="0" algn="ctr">
              <a:lnSpc>
                <a:spcPct val="100000"/>
              </a:lnSpc>
              <a:spcBef>
                <a:spcPts val="0"/>
              </a:spcBef>
              <a:spcAft>
                <a:spcPts val="0"/>
              </a:spcAft>
              <a:buClr>
                <a:srgbClr val="0E2A47"/>
              </a:buClr>
              <a:buSzPts val="5200"/>
              <a:buNone/>
              <a:defRPr sz="5200">
                <a:solidFill>
                  <a:srgbClr val="0E2A47"/>
                </a:solidFill>
              </a:defRPr>
            </a:lvl8pPr>
            <a:lvl9pPr lvl="8" rtl="0" algn="ctr">
              <a:lnSpc>
                <a:spcPct val="100000"/>
              </a:lnSpc>
              <a:spcBef>
                <a:spcPts val="0"/>
              </a:spcBef>
              <a:spcAft>
                <a:spcPts val="0"/>
              </a:spcAft>
              <a:buClr>
                <a:srgbClr val="0E2A47"/>
              </a:buClr>
              <a:buSzPts val="5200"/>
              <a:buNone/>
              <a:defRPr sz="5200">
                <a:solidFill>
                  <a:srgbClr val="0E2A47"/>
                </a:solidFill>
              </a:defRPr>
            </a:lvl9pPr>
          </a:lstStyle>
          <a:p/>
        </p:txBody>
      </p:sp>
      <p:sp>
        <p:nvSpPr>
          <p:cNvPr id="67" name="Google Shape;67;p14"/>
          <p:cNvSpPr txBox="1"/>
          <p:nvPr>
            <p:ph idx="1" type="subTitle"/>
          </p:nvPr>
        </p:nvSpPr>
        <p:spPr>
          <a:xfrm>
            <a:off x="3986575" y="2421700"/>
            <a:ext cx="4470900" cy="1877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E2A47"/>
              </a:buClr>
              <a:buSzPts val="1000"/>
              <a:buNone/>
              <a:defRPr sz="1000">
                <a:solidFill>
                  <a:srgbClr val="0E2A47"/>
                </a:solidFill>
              </a:defRPr>
            </a:lvl1pPr>
            <a:lvl2pPr lvl="1" rtl="0"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gn="l">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68" name="Shape 68"/>
        <p:cNvGrpSpPr/>
        <p:nvPr/>
      </p:nvGrpSpPr>
      <p:grpSpPr>
        <a:xfrm>
          <a:off x="0" y="0"/>
          <a:ext cx="0" cy="0"/>
          <a:chOff x="0" y="0"/>
          <a:chExt cx="0" cy="0"/>
        </a:xfrm>
      </p:grpSpPr>
      <p:sp>
        <p:nvSpPr>
          <p:cNvPr id="69" name="Google Shape;69;p15"/>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txBox="1"/>
          <p:nvPr>
            <p:ph idx="1" type="body"/>
          </p:nvPr>
        </p:nvSpPr>
        <p:spPr>
          <a:xfrm>
            <a:off x="810000" y="1478150"/>
            <a:ext cx="8520600" cy="3416400"/>
          </a:xfrm>
          <a:prstGeom prst="rect">
            <a:avLst/>
          </a:prstGeom>
          <a:noFill/>
          <a:ln>
            <a:noFill/>
          </a:ln>
        </p:spPr>
        <p:txBody>
          <a:bodyPr anchorCtr="0" anchor="t" bIns="91425" lIns="91425" spcFirstLastPara="1" rIns="91425" wrap="square" tIns="91425">
            <a:noAutofit/>
          </a:bodyPr>
          <a:lstStyle>
            <a:lvl1pPr indent="-279400" lvl="0" marL="457200" rtl="0" algn="l">
              <a:lnSpc>
                <a:spcPct val="115000"/>
              </a:lnSpc>
              <a:spcBef>
                <a:spcPts val="0"/>
              </a:spcBef>
              <a:spcAft>
                <a:spcPts val="0"/>
              </a:spcAft>
              <a:buClr>
                <a:srgbClr val="1EFFC1"/>
              </a:buClr>
              <a:buSzPts val="800"/>
              <a:buChar char="●"/>
              <a:defRPr sz="800">
                <a:solidFill>
                  <a:srgbClr val="1EFFC1"/>
                </a:solidFill>
              </a:defRPr>
            </a:lvl1pPr>
            <a:lvl2pPr indent="-279400" lvl="1" marL="914400" rtl="0" algn="l">
              <a:lnSpc>
                <a:spcPct val="115000"/>
              </a:lnSpc>
              <a:spcBef>
                <a:spcPts val="1600"/>
              </a:spcBef>
              <a:spcAft>
                <a:spcPts val="0"/>
              </a:spcAft>
              <a:buClr>
                <a:srgbClr val="1EFFC1"/>
              </a:buClr>
              <a:buSzPts val="800"/>
              <a:buChar char="○"/>
              <a:defRPr sz="800">
                <a:solidFill>
                  <a:srgbClr val="1EFFC1"/>
                </a:solidFill>
              </a:defRPr>
            </a:lvl2pPr>
            <a:lvl3pPr indent="-279400" lvl="2" marL="1371600" rtl="0" algn="l">
              <a:lnSpc>
                <a:spcPct val="115000"/>
              </a:lnSpc>
              <a:spcBef>
                <a:spcPts val="1600"/>
              </a:spcBef>
              <a:spcAft>
                <a:spcPts val="0"/>
              </a:spcAft>
              <a:buClr>
                <a:srgbClr val="1EFFC1"/>
              </a:buClr>
              <a:buSzPts val="800"/>
              <a:buChar char="■"/>
              <a:defRPr sz="800">
                <a:solidFill>
                  <a:srgbClr val="1EFFC1"/>
                </a:solidFill>
              </a:defRPr>
            </a:lvl3pPr>
            <a:lvl4pPr indent="-279400" lvl="3" marL="1828800" rtl="0" algn="l">
              <a:lnSpc>
                <a:spcPct val="115000"/>
              </a:lnSpc>
              <a:spcBef>
                <a:spcPts val="1600"/>
              </a:spcBef>
              <a:spcAft>
                <a:spcPts val="0"/>
              </a:spcAft>
              <a:buClr>
                <a:srgbClr val="1EFFC1"/>
              </a:buClr>
              <a:buSzPts val="800"/>
              <a:buChar char="●"/>
              <a:defRPr sz="800">
                <a:solidFill>
                  <a:srgbClr val="1EFFC1"/>
                </a:solidFill>
              </a:defRPr>
            </a:lvl4pPr>
            <a:lvl5pPr indent="-279400" lvl="4" marL="2286000" rtl="0" algn="l">
              <a:lnSpc>
                <a:spcPct val="115000"/>
              </a:lnSpc>
              <a:spcBef>
                <a:spcPts val="1600"/>
              </a:spcBef>
              <a:spcAft>
                <a:spcPts val="0"/>
              </a:spcAft>
              <a:buClr>
                <a:srgbClr val="1EFFC1"/>
              </a:buClr>
              <a:buSzPts val="800"/>
              <a:buChar char="○"/>
              <a:defRPr sz="800">
                <a:solidFill>
                  <a:srgbClr val="1EFFC1"/>
                </a:solidFill>
              </a:defRPr>
            </a:lvl5pPr>
            <a:lvl6pPr indent="-279400" lvl="5" marL="2743200" rtl="0" algn="l">
              <a:lnSpc>
                <a:spcPct val="115000"/>
              </a:lnSpc>
              <a:spcBef>
                <a:spcPts val="1600"/>
              </a:spcBef>
              <a:spcAft>
                <a:spcPts val="0"/>
              </a:spcAft>
              <a:buClr>
                <a:srgbClr val="1EFFC1"/>
              </a:buClr>
              <a:buSzPts val="800"/>
              <a:buChar char="■"/>
              <a:defRPr sz="800">
                <a:solidFill>
                  <a:srgbClr val="1EFFC1"/>
                </a:solidFill>
              </a:defRPr>
            </a:lvl6pPr>
            <a:lvl7pPr indent="-279400" lvl="6" marL="3200400" rtl="0" algn="l">
              <a:lnSpc>
                <a:spcPct val="115000"/>
              </a:lnSpc>
              <a:spcBef>
                <a:spcPts val="1600"/>
              </a:spcBef>
              <a:spcAft>
                <a:spcPts val="0"/>
              </a:spcAft>
              <a:buClr>
                <a:srgbClr val="1EFFC1"/>
              </a:buClr>
              <a:buSzPts val="800"/>
              <a:buChar char="●"/>
              <a:defRPr sz="800">
                <a:solidFill>
                  <a:srgbClr val="1EFFC1"/>
                </a:solidFill>
              </a:defRPr>
            </a:lvl7pPr>
            <a:lvl8pPr indent="-279400" lvl="7" marL="3657600" rtl="0" algn="l">
              <a:lnSpc>
                <a:spcPct val="115000"/>
              </a:lnSpc>
              <a:spcBef>
                <a:spcPts val="1600"/>
              </a:spcBef>
              <a:spcAft>
                <a:spcPts val="0"/>
              </a:spcAft>
              <a:buClr>
                <a:srgbClr val="1EFFC1"/>
              </a:buClr>
              <a:buSzPts val="800"/>
              <a:buChar char="○"/>
              <a:defRPr sz="800">
                <a:solidFill>
                  <a:srgbClr val="1EFFC1"/>
                </a:solidFill>
              </a:defRPr>
            </a:lvl8pPr>
            <a:lvl9pPr indent="-279400" lvl="8" marL="4114800" rtl="0" algn="l">
              <a:lnSpc>
                <a:spcPct val="115000"/>
              </a:lnSpc>
              <a:spcBef>
                <a:spcPts val="1600"/>
              </a:spcBef>
              <a:spcAft>
                <a:spcPts val="1600"/>
              </a:spcAft>
              <a:buClr>
                <a:srgbClr val="1EFFC1"/>
              </a:buClr>
              <a:buSzPts val="800"/>
              <a:buChar char="■"/>
              <a:defRPr sz="800">
                <a:solidFill>
                  <a:srgbClr val="1EFFC1"/>
                </a:solidFill>
              </a:defRPr>
            </a:lvl9pPr>
          </a:lstStyle>
          <a:p/>
        </p:txBody>
      </p:sp>
      <p:sp>
        <p:nvSpPr>
          <p:cNvPr id="71" name="Google Shape;71;p15"/>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lgn="l">
              <a:lnSpc>
                <a:spcPct val="100000"/>
              </a:lnSpc>
              <a:spcBef>
                <a:spcPts val="0"/>
              </a:spcBef>
              <a:spcAft>
                <a:spcPts val="0"/>
              </a:spcAft>
              <a:buClr>
                <a:srgbClr val="161234"/>
              </a:buClr>
              <a:buSzPts val="5200"/>
              <a:buNone/>
              <a:defRPr sz="5200">
                <a:solidFill>
                  <a:srgbClr val="161234"/>
                </a:solidFill>
              </a:defRPr>
            </a:lvl2pPr>
            <a:lvl3pPr lvl="2" rtl="0" algn="l">
              <a:lnSpc>
                <a:spcPct val="100000"/>
              </a:lnSpc>
              <a:spcBef>
                <a:spcPts val="0"/>
              </a:spcBef>
              <a:spcAft>
                <a:spcPts val="0"/>
              </a:spcAft>
              <a:buClr>
                <a:srgbClr val="161234"/>
              </a:buClr>
              <a:buSzPts val="5200"/>
              <a:buNone/>
              <a:defRPr sz="5200">
                <a:solidFill>
                  <a:srgbClr val="161234"/>
                </a:solidFill>
              </a:defRPr>
            </a:lvl3pPr>
            <a:lvl4pPr lvl="3" rtl="0" algn="l">
              <a:lnSpc>
                <a:spcPct val="100000"/>
              </a:lnSpc>
              <a:spcBef>
                <a:spcPts val="0"/>
              </a:spcBef>
              <a:spcAft>
                <a:spcPts val="0"/>
              </a:spcAft>
              <a:buClr>
                <a:srgbClr val="161234"/>
              </a:buClr>
              <a:buSzPts val="5200"/>
              <a:buNone/>
              <a:defRPr sz="5200">
                <a:solidFill>
                  <a:srgbClr val="161234"/>
                </a:solidFill>
              </a:defRPr>
            </a:lvl4pPr>
            <a:lvl5pPr lvl="4" rtl="0" algn="l">
              <a:lnSpc>
                <a:spcPct val="100000"/>
              </a:lnSpc>
              <a:spcBef>
                <a:spcPts val="0"/>
              </a:spcBef>
              <a:spcAft>
                <a:spcPts val="0"/>
              </a:spcAft>
              <a:buClr>
                <a:srgbClr val="161234"/>
              </a:buClr>
              <a:buSzPts val="5200"/>
              <a:buNone/>
              <a:defRPr sz="5200">
                <a:solidFill>
                  <a:srgbClr val="161234"/>
                </a:solidFill>
              </a:defRPr>
            </a:lvl5pPr>
            <a:lvl6pPr lvl="5" rtl="0" algn="l">
              <a:lnSpc>
                <a:spcPct val="100000"/>
              </a:lnSpc>
              <a:spcBef>
                <a:spcPts val="0"/>
              </a:spcBef>
              <a:spcAft>
                <a:spcPts val="0"/>
              </a:spcAft>
              <a:buClr>
                <a:srgbClr val="161234"/>
              </a:buClr>
              <a:buSzPts val="5200"/>
              <a:buNone/>
              <a:defRPr sz="5200">
                <a:solidFill>
                  <a:srgbClr val="161234"/>
                </a:solidFill>
              </a:defRPr>
            </a:lvl6pPr>
            <a:lvl7pPr lvl="6" rtl="0" algn="l">
              <a:lnSpc>
                <a:spcPct val="100000"/>
              </a:lnSpc>
              <a:spcBef>
                <a:spcPts val="0"/>
              </a:spcBef>
              <a:spcAft>
                <a:spcPts val="0"/>
              </a:spcAft>
              <a:buClr>
                <a:srgbClr val="161234"/>
              </a:buClr>
              <a:buSzPts val="5200"/>
              <a:buNone/>
              <a:defRPr sz="5200">
                <a:solidFill>
                  <a:srgbClr val="161234"/>
                </a:solidFill>
              </a:defRPr>
            </a:lvl7pPr>
            <a:lvl8pPr lvl="7" rtl="0" algn="l">
              <a:lnSpc>
                <a:spcPct val="100000"/>
              </a:lnSpc>
              <a:spcBef>
                <a:spcPts val="0"/>
              </a:spcBef>
              <a:spcAft>
                <a:spcPts val="0"/>
              </a:spcAft>
              <a:buClr>
                <a:srgbClr val="161234"/>
              </a:buClr>
              <a:buSzPts val="5200"/>
              <a:buNone/>
              <a:defRPr sz="5200">
                <a:solidFill>
                  <a:srgbClr val="161234"/>
                </a:solidFill>
              </a:defRPr>
            </a:lvl8pPr>
            <a:lvl9pPr lvl="8" rtl="0" algn="l">
              <a:lnSpc>
                <a:spcPct val="100000"/>
              </a:lnSpc>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72" name="Shape 7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893700" y="1737500"/>
            <a:ext cx="3530400" cy="6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lnSpc>
                <a:spcPct val="100000"/>
              </a:lnSpc>
              <a:spcBef>
                <a:spcPts val="0"/>
              </a:spcBef>
              <a:spcAft>
                <a:spcPts val="0"/>
              </a:spcAft>
              <a:buClr>
                <a:srgbClr val="FFFFFF"/>
              </a:buClr>
              <a:buSzPts val="5200"/>
              <a:buNone/>
              <a:defRPr sz="5200">
                <a:solidFill>
                  <a:srgbClr val="FFFFFF"/>
                </a:solidFill>
              </a:defRPr>
            </a:lvl2pPr>
            <a:lvl3pPr lvl="2" rtl="0" algn="ctr">
              <a:lnSpc>
                <a:spcPct val="100000"/>
              </a:lnSpc>
              <a:spcBef>
                <a:spcPts val="0"/>
              </a:spcBef>
              <a:spcAft>
                <a:spcPts val="0"/>
              </a:spcAft>
              <a:buClr>
                <a:srgbClr val="FFFFFF"/>
              </a:buClr>
              <a:buSzPts val="5200"/>
              <a:buNone/>
              <a:defRPr sz="5200">
                <a:solidFill>
                  <a:srgbClr val="FFFFFF"/>
                </a:solidFill>
              </a:defRPr>
            </a:lvl3pPr>
            <a:lvl4pPr lvl="3" rtl="0" algn="ctr">
              <a:lnSpc>
                <a:spcPct val="100000"/>
              </a:lnSpc>
              <a:spcBef>
                <a:spcPts val="0"/>
              </a:spcBef>
              <a:spcAft>
                <a:spcPts val="0"/>
              </a:spcAft>
              <a:buClr>
                <a:srgbClr val="FFFFFF"/>
              </a:buClr>
              <a:buSzPts val="5200"/>
              <a:buNone/>
              <a:defRPr sz="5200">
                <a:solidFill>
                  <a:srgbClr val="FFFFFF"/>
                </a:solidFill>
              </a:defRPr>
            </a:lvl4pPr>
            <a:lvl5pPr lvl="4" rtl="0" algn="ctr">
              <a:lnSpc>
                <a:spcPct val="100000"/>
              </a:lnSpc>
              <a:spcBef>
                <a:spcPts val="0"/>
              </a:spcBef>
              <a:spcAft>
                <a:spcPts val="0"/>
              </a:spcAft>
              <a:buClr>
                <a:srgbClr val="FFFFFF"/>
              </a:buClr>
              <a:buSzPts val="5200"/>
              <a:buNone/>
              <a:defRPr sz="5200">
                <a:solidFill>
                  <a:srgbClr val="FFFFFF"/>
                </a:solidFill>
              </a:defRPr>
            </a:lvl5pPr>
            <a:lvl6pPr lvl="5" rtl="0" algn="ctr">
              <a:lnSpc>
                <a:spcPct val="100000"/>
              </a:lnSpc>
              <a:spcBef>
                <a:spcPts val="0"/>
              </a:spcBef>
              <a:spcAft>
                <a:spcPts val="0"/>
              </a:spcAft>
              <a:buClr>
                <a:srgbClr val="FFFFFF"/>
              </a:buClr>
              <a:buSzPts val="5200"/>
              <a:buNone/>
              <a:defRPr sz="5200">
                <a:solidFill>
                  <a:srgbClr val="FFFFFF"/>
                </a:solidFill>
              </a:defRPr>
            </a:lvl6pPr>
            <a:lvl7pPr lvl="6" rtl="0" algn="ctr">
              <a:lnSpc>
                <a:spcPct val="100000"/>
              </a:lnSpc>
              <a:spcBef>
                <a:spcPts val="0"/>
              </a:spcBef>
              <a:spcAft>
                <a:spcPts val="0"/>
              </a:spcAft>
              <a:buClr>
                <a:srgbClr val="FFFFFF"/>
              </a:buClr>
              <a:buSzPts val="5200"/>
              <a:buNone/>
              <a:defRPr sz="5200">
                <a:solidFill>
                  <a:srgbClr val="FFFFFF"/>
                </a:solidFill>
              </a:defRPr>
            </a:lvl7pPr>
            <a:lvl8pPr lvl="7" rtl="0" algn="ctr">
              <a:lnSpc>
                <a:spcPct val="100000"/>
              </a:lnSpc>
              <a:spcBef>
                <a:spcPts val="0"/>
              </a:spcBef>
              <a:spcAft>
                <a:spcPts val="0"/>
              </a:spcAft>
              <a:buClr>
                <a:srgbClr val="FFFFFF"/>
              </a:buClr>
              <a:buSzPts val="5200"/>
              <a:buNone/>
              <a:defRPr sz="5200">
                <a:solidFill>
                  <a:srgbClr val="FFFFFF"/>
                </a:solidFill>
              </a:defRPr>
            </a:lvl8pPr>
            <a:lvl9pPr lvl="8" rtl="0" algn="ctr">
              <a:lnSpc>
                <a:spcPct val="100000"/>
              </a:lnSpc>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4893700" y="2746375"/>
            <a:ext cx="3457500" cy="1420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100"/>
              <a:buNone/>
              <a:defRPr sz="1100">
                <a:solidFill>
                  <a:srgbClr val="FFFFFF"/>
                </a:solidFill>
              </a:defRPr>
            </a:lvl1pPr>
            <a:lvl2pPr lvl="1" rtl="0" algn="l">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gn="l">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gn="l">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gn="l">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gn="l">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gn="l">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gn="l">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gn="l">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14" name="Shape 14"/>
        <p:cNvGrpSpPr/>
        <p:nvPr/>
      </p:nvGrpSpPr>
      <p:grpSpPr>
        <a:xfrm>
          <a:off x="0" y="0"/>
          <a:ext cx="0" cy="0"/>
          <a:chOff x="0" y="0"/>
          <a:chExt cx="0" cy="0"/>
        </a:xfrm>
      </p:grpSpPr>
      <p:sp>
        <p:nvSpPr>
          <p:cNvPr id="15" name="Google Shape;15;p4"/>
          <p:cNvSpPr txBox="1"/>
          <p:nvPr>
            <p:ph type="ctrTitle"/>
          </p:nvPr>
        </p:nvSpPr>
        <p:spPr>
          <a:xfrm>
            <a:off x="1557931" y="2064013"/>
            <a:ext cx="2076000" cy="196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6" name="Google Shape;16;p4"/>
          <p:cNvSpPr txBox="1"/>
          <p:nvPr>
            <p:ph idx="2" type="ctrTitle"/>
          </p:nvPr>
        </p:nvSpPr>
        <p:spPr>
          <a:xfrm>
            <a:off x="1557931" y="3466700"/>
            <a:ext cx="2076000" cy="196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7" name="Google Shape;17;p4"/>
          <p:cNvSpPr txBox="1"/>
          <p:nvPr>
            <p:ph idx="3" type="ctrTitle"/>
          </p:nvPr>
        </p:nvSpPr>
        <p:spPr>
          <a:xfrm>
            <a:off x="1557931" y="2765356"/>
            <a:ext cx="2076000" cy="1962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l">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18" name="Google Shape;18;p4"/>
          <p:cNvSpPr txBox="1"/>
          <p:nvPr>
            <p:ph idx="4" type="ctrTitle"/>
          </p:nvPr>
        </p:nvSpPr>
        <p:spPr>
          <a:xfrm>
            <a:off x="998325" y="644550"/>
            <a:ext cx="7833900" cy="6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Clr>
                <a:srgbClr val="48FFD5"/>
              </a:buClr>
              <a:buSzPts val="5200"/>
              <a:buNone/>
              <a:defRPr sz="5200">
                <a:solidFill>
                  <a:srgbClr val="48FFD5"/>
                </a:solidFill>
              </a:defRPr>
            </a:lvl2pPr>
            <a:lvl3pPr lvl="2" rtl="0" algn="l">
              <a:lnSpc>
                <a:spcPct val="100000"/>
              </a:lnSpc>
              <a:spcBef>
                <a:spcPts val="0"/>
              </a:spcBef>
              <a:spcAft>
                <a:spcPts val="0"/>
              </a:spcAft>
              <a:buClr>
                <a:srgbClr val="48FFD5"/>
              </a:buClr>
              <a:buSzPts val="5200"/>
              <a:buNone/>
              <a:defRPr sz="5200">
                <a:solidFill>
                  <a:srgbClr val="48FFD5"/>
                </a:solidFill>
              </a:defRPr>
            </a:lvl3pPr>
            <a:lvl4pPr lvl="3" rtl="0" algn="l">
              <a:lnSpc>
                <a:spcPct val="100000"/>
              </a:lnSpc>
              <a:spcBef>
                <a:spcPts val="0"/>
              </a:spcBef>
              <a:spcAft>
                <a:spcPts val="0"/>
              </a:spcAft>
              <a:buClr>
                <a:srgbClr val="48FFD5"/>
              </a:buClr>
              <a:buSzPts val="5200"/>
              <a:buNone/>
              <a:defRPr sz="5200">
                <a:solidFill>
                  <a:srgbClr val="48FFD5"/>
                </a:solidFill>
              </a:defRPr>
            </a:lvl4pPr>
            <a:lvl5pPr lvl="4" rtl="0" algn="l">
              <a:lnSpc>
                <a:spcPct val="100000"/>
              </a:lnSpc>
              <a:spcBef>
                <a:spcPts val="0"/>
              </a:spcBef>
              <a:spcAft>
                <a:spcPts val="0"/>
              </a:spcAft>
              <a:buClr>
                <a:srgbClr val="48FFD5"/>
              </a:buClr>
              <a:buSzPts val="5200"/>
              <a:buNone/>
              <a:defRPr sz="5200">
                <a:solidFill>
                  <a:srgbClr val="48FFD5"/>
                </a:solidFill>
              </a:defRPr>
            </a:lvl5pPr>
            <a:lvl6pPr lvl="5" rtl="0" algn="l">
              <a:lnSpc>
                <a:spcPct val="100000"/>
              </a:lnSpc>
              <a:spcBef>
                <a:spcPts val="0"/>
              </a:spcBef>
              <a:spcAft>
                <a:spcPts val="0"/>
              </a:spcAft>
              <a:buClr>
                <a:srgbClr val="48FFD5"/>
              </a:buClr>
              <a:buSzPts val="5200"/>
              <a:buNone/>
              <a:defRPr sz="5200">
                <a:solidFill>
                  <a:srgbClr val="48FFD5"/>
                </a:solidFill>
              </a:defRPr>
            </a:lvl6pPr>
            <a:lvl7pPr lvl="6" rtl="0" algn="l">
              <a:lnSpc>
                <a:spcPct val="100000"/>
              </a:lnSpc>
              <a:spcBef>
                <a:spcPts val="0"/>
              </a:spcBef>
              <a:spcAft>
                <a:spcPts val="0"/>
              </a:spcAft>
              <a:buClr>
                <a:srgbClr val="48FFD5"/>
              </a:buClr>
              <a:buSzPts val="5200"/>
              <a:buNone/>
              <a:defRPr sz="5200">
                <a:solidFill>
                  <a:srgbClr val="48FFD5"/>
                </a:solidFill>
              </a:defRPr>
            </a:lvl7pPr>
            <a:lvl8pPr lvl="7" rtl="0" algn="l">
              <a:lnSpc>
                <a:spcPct val="100000"/>
              </a:lnSpc>
              <a:spcBef>
                <a:spcPts val="0"/>
              </a:spcBef>
              <a:spcAft>
                <a:spcPts val="0"/>
              </a:spcAft>
              <a:buClr>
                <a:srgbClr val="48FFD5"/>
              </a:buClr>
              <a:buSzPts val="5200"/>
              <a:buNone/>
              <a:defRPr sz="5200">
                <a:solidFill>
                  <a:srgbClr val="48FFD5"/>
                </a:solidFill>
              </a:defRPr>
            </a:lvl8pPr>
            <a:lvl9pPr lvl="8" rtl="0" algn="l">
              <a:lnSpc>
                <a:spcPct val="100000"/>
              </a:lnSpc>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19" name="Shape 19"/>
        <p:cNvGrpSpPr/>
        <p:nvPr/>
      </p:nvGrpSpPr>
      <p:grpSpPr>
        <a:xfrm>
          <a:off x="0" y="0"/>
          <a:ext cx="0" cy="0"/>
          <a:chOff x="0" y="0"/>
          <a:chExt cx="0" cy="0"/>
        </a:xfrm>
      </p:grpSpPr>
      <p:sp>
        <p:nvSpPr>
          <p:cNvPr id="20" name="Google Shape;20;p5"/>
          <p:cNvSpPr txBox="1"/>
          <p:nvPr>
            <p:ph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lnSpc>
                <a:spcPct val="100000"/>
              </a:lnSpc>
              <a:spcBef>
                <a:spcPts val="0"/>
              </a:spcBef>
              <a:spcAft>
                <a:spcPts val="0"/>
              </a:spcAft>
              <a:buClr>
                <a:srgbClr val="FFFFFF"/>
              </a:buClr>
              <a:buSzPts val="5200"/>
              <a:buNone/>
              <a:defRPr sz="5200">
                <a:solidFill>
                  <a:srgbClr val="FFFFFF"/>
                </a:solidFill>
              </a:defRPr>
            </a:lvl2pPr>
            <a:lvl3pPr lvl="2" rtl="0" algn="ctr">
              <a:lnSpc>
                <a:spcPct val="100000"/>
              </a:lnSpc>
              <a:spcBef>
                <a:spcPts val="0"/>
              </a:spcBef>
              <a:spcAft>
                <a:spcPts val="0"/>
              </a:spcAft>
              <a:buClr>
                <a:srgbClr val="FFFFFF"/>
              </a:buClr>
              <a:buSzPts val="5200"/>
              <a:buNone/>
              <a:defRPr sz="5200">
                <a:solidFill>
                  <a:srgbClr val="FFFFFF"/>
                </a:solidFill>
              </a:defRPr>
            </a:lvl3pPr>
            <a:lvl4pPr lvl="3" rtl="0" algn="ctr">
              <a:lnSpc>
                <a:spcPct val="100000"/>
              </a:lnSpc>
              <a:spcBef>
                <a:spcPts val="0"/>
              </a:spcBef>
              <a:spcAft>
                <a:spcPts val="0"/>
              </a:spcAft>
              <a:buClr>
                <a:srgbClr val="FFFFFF"/>
              </a:buClr>
              <a:buSzPts val="5200"/>
              <a:buNone/>
              <a:defRPr sz="5200">
                <a:solidFill>
                  <a:srgbClr val="FFFFFF"/>
                </a:solidFill>
              </a:defRPr>
            </a:lvl4pPr>
            <a:lvl5pPr lvl="4" rtl="0" algn="ctr">
              <a:lnSpc>
                <a:spcPct val="100000"/>
              </a:lnSpc>
              <a:spcBef>
                <a:spcPts val="0"/>
              </a:spcBef>
              <a:spcAft>
                <a:spcPts val="0"/>
              </a:spcAft>
              <a:buClr>
                <a:srgbClr val="FFFFFF"/>
              </a:buClr>
              <a:buSzPts val="5200"/>
              <a:buNone/>
              <a:defRPr sz="5200">
                <a:solidFill>
                  <a:srgbClr val="FFFFFF"/>
                </a:solidFill>
              </a:defRPr>
            </a:lvl5pPr>
            <a:lvl6pPr lvl="5" rtl="0" algn="ctr">
              <a:lnSpc>
                <a:spcPct val="100000"/>
              </a:lnSpc>
              <a:spcBef>
                <a:spcPts val="0"/>
              </a:spcBef>
              <a:spcAft>
                <a:spcPts val="0"/>
              </a:spcAft>
              <a:buClr>
                <a:srgbClr val="FFFFFF"/>
              </a:buClr>
              <a:buSzPts val="5200"/>
              <a:buNone/>
              <a:defRPr sz="5200">
                <a:solidFill>
                  <a:srgbClr val="FFFFFF"/>
                </a:solidFill>
              </a:defRPr>
            </a:lvl6pPr>
            <a:lvl7pPr lvl="6" rtl="0" algn="ctr">
              <a:lnSpc>
                <a:spcPct val="100000"/>
              </a:lnSpc>
              <a:spcBef>
                <a:spcPts val="0"/>
              </a:spcBef>
              <a:spcAft>
                <a:spcPts val="0"/>
              </a:spcAft>
              <a:buClr>
                <a:srgbClr val="FFFFFF"/>
              </a:buClr>
              <a:buSzPts val="5200"/>
              <a:buNone/>
              <a:defRPr sz="5200">
                <a:solidFill>
                  <a:srgbClr val="FFFFFF"/>
                </a:solidFill>
              </a:defRPr>
            </a:lvl7pPr>
            <a:lvl8pPr lvl="7" rtl="0" algn="ctr">
              <a:lnSpc>
                <a:spcPct val="100000"/>
              </a:lnSpc>
              <a:spcBef>
                <a:spcPts val="0"/>
              </a:spcBef>
              <a:spcAft>
                <a:spcPts val="0"/>
              </a:spcAft>
              <a:buClr>
                <a:srgbClr val="FFFFFF"/>
              </a:buClr>
              <a:buSzPts val="5200"/>
              <a:buNone/>
              <a:defRPr sz="5200">
                <a:solidFill>
                  <a:srgbClr val="FFFFFF"/>
                </a:solidFill>
              </a:defRPr>
            </a:lvl8pPr>
            <a:lvl9pPr lvl="8" rtl="0"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21" name="Shape 21"/>
        <p:cNvGrpSpPr/>
        <p:nvPr/>
      </p:nvGrpSpPr>
      <p:grpSpPr>
        <a:xfrm>
          <a:off x="0" y="0"/>
          <a:ext cx="0" cy="0"/>
          <a:chOff x="0" y="0"/>
          <a:chExt cx="0" cy="0"/>
        </a:xfrm>
      </p:grpSpPr>
      <p:sp>
        <p:nvSpPr>
          <p:cNvPr id="22" name="Google Shape;22;p6"/>
          <p:cNvSpPr txBox="1"/>
          <p:nvPr>
            <p:ph idx="1" type="subTitle"/>
          </p:nvPr>
        </p:nvSpPr>
        <p:spPr>
          <a:xfrm>
            <a:off x="3874950" y="3625075"/>
            <a:ext cx="1394100" cy="502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3" name="Google Shape;23;p6"/>
          <p:cNvSpPr txBox="1"/>
          <p:nvPr>
            <p:ph idx="2" type="subTitle"/>
          </p:nvPr>
        </p:nvSpPr>
        <p:spPr>
          <a:xfrm>
            <a:off x="5813500" y="3639800"/>
            <a:ext cx="1394100" cy="502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4" name="Google Shape;24;p6"/>
          <p:cNvSpPr txBox="1"/>
          <p:nvPr>
            <p:ph idx="3" type="subTitle"/>
          </p:nvPr>
        </p:nvSpPr>
        <p:spPr>
          <a:xfrm>
            <a:off x="1936387" y="3619725"/>
            <a:ext cx="1394100" cy="502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5" name="Google Shape;25;p6"/>
          <p:cNvSpPr txBox="1"/>
          <p:nvPr>
            <p:ph type="ctrTitle"/>
          </p:nvPr>
        </p:nvSpPr>
        <p:spPr>
          <a:xfrm>
            <a:off x="3533994" y="3503375"/>
            <a:ext cx="2076000" cy="19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26" name="Google Shape;26;p6"/>
          <p:cNvSpPr txBox="1"/>
          <p:nvPr>
            <p:ph idx="4" type="ctrTitle"/>
          </p:nvPr>
        </p:nvSpPr>
        <p:spPr>
          <a:xfrm>
            <a:off x="5472556" y="3523450"/>
            <a:ext cx="2076000" cy="19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27" name="Google Shape;27;p6"/>
          <p:cNvSpPr txBox="1"/>
          <p:nvPr>
            <p:ph idx="5" type="ctrTitle"/>
          </p:nvPr>
        </p:nvSpPr>
        <p:spPr>
          <a:xfrm>
            <a:off x="1595444" y="3503375"/>
            <a:ext cx="2076000" cy="196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lnSpc>
                <a:spcPct val="100000"/>
              </a:lnSpc>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28" name="Google Shape;28;p6"/>
          <p:cNvSpPr txBox="1"/>
          <p:nvPr>
            <p:ph idx="6" type="ctrTitle"/>
          </p:nvPr>
        </p:nvSpPr>
        <p:spPr>
          <a:xfrm>
            <a:off x="311700" y="644550"/>
            <a:ext cx="8520600" cy="606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lnSpc>
                <a:spcPct val="100000"/>
              </a:lnSpc>
              <a:spcBef>
                <a:spcPts val="0"/>
              </a:spcBef>
              <a:spcAft>
                <a:spcPts val="0"/>
              </a:spcAft>
              <a:buClr>
                <a:srgbClr val="FFFFFF"/>
              </a:buClr>
              <a:buSzPts val="5200"/>
              <a:buNone/>
              <a:defRPr sz="5200">
                <a:solidFill>
                  <a:srgbClr val="FFFFFF"/>
                </a:solidFill>
              </a:defRPr>
            </a:lvl2pPr>
            <a:lvl3pPr lvl="2" rtl="0" algn="ctr">
              <a:lnSpc>
                <a:spcPct val="100000"/>
              </a:lnSpc>
              <a:spcBef>
                <a:spcPts val="0"/>
              </a:spcBef>
              <a:spcAft>
                <a:spcPts val="0"/>
              </a:spcAft>
              <a:buClr>
                <a:srgbClr val="FFFFFF"/>
              </a:buClr>
              <a:buSzPts val="5200"/>
              <a:buNone/>
              <a:defRPr sz="5200">
                <a:solidFill>
                  <a:srgbClr val="FFFFFF"/>
                </a:solidFill>
              </a:defRPr>
            </a:lvl3pPr>
            <a:lvl4pPr lvl="3" rtl="0" algn="ctr">
              <a:lnSpc>
                <a:spcPct val="100000"/>
              </a:lnSpc>
              <a:spcBef>
                <a:spcPts val="0"/>
              </a:spcBef>
              <a:spcAft>
                <a:spcPts val="0"/>
              </a:spcAft>
              <a:buClr>
                <a:srgbClr val="FFFFFF"/>
              </a:buClr>
              <a:buSzPts val="5200"/>
              <a:buNone/>
              <a:defRPr sz="5200">
                <a:solidFill>
                  <a:srgbClr val="FFFFFF"/>
                </a:solidFill>
              </a:defRPr>
            </a:lvl4pPr>
            <a:lvl5pPr lvl="4" rtl="0" algn="ctr">
              <a:lnSpc>
                <a:spcPct val="100000"/>
              </a:lnSpc>
              <a:spcBef>
                <a:spcPts val="0"/>
              </a:spcBef>
              <a:spcAft>
                <a:spcPts val="0"/>
              </a:spcAft>
              <a:buClr>
                <a:srgbClr val="FFFFFF"/>
              </a:buClr>
              <a:buSzPts val="5200"/>
              <a:buNone/>
              <a:defRPr sz="5200">
                <a:solidFill>
                  <a:srgbClr val="FFFFFF"/>
                </a:solidFill>
              </a:defRPr>
            </a:lvl5pPr>
            <a:lvl6pPr lvl="5" rtl="0" algn="ctr">
              <a:lnSpc>
                <a:spcPct val="100000"/>
              </a:lnSpc>
              <a:spcBef>
                <a:spcPts val="0"/>
              </a:spcBef>
              <a:spcAft>
                <a:spcPts val="0"/>
              </a:spcAft>
              <a:buClr>
                <a:srgbClr val="FFFFFF"/>
              </a:buClr>
              <a:buSzPts val="5200"/>
              <a:buNone/>
              <a:defRPr sz="5200">
                <a:solidFill>
                  <a:srgbClr val="FFFFFF"/>
                </a:solidFill>
              </a:defRPr>
            </a:lvl6pPr>
            <a:lvl7pPr lvl="6" rtl="0" algn="ctr">
              <a:lnSpc>
                <a:spcPct val="100000"/>
              </a:lnSpc>
              <a:spcBef>
                <a:spcPts val="0"/>
              </a:spcBef>
              <a:spcAft>
                <a:spcPts val="0"/>
              </a:spcAft>
              <a:buClr>
                <a:srgbClr val="FFFFFF"/>
              </a:buClr>
              <a:buSzPts val="5200"/>
              <a:buNone/>
              <a:defRPr sz="5200">
                <a:solidFill>
                  <a:srgbClr val="FFFFFF"/>
                </a:solidFill>
              </a:defRPr>
            </a:lvl7pPr>
            <a:lvl8pPr lvl="7" rtl="0" algn="ctr">
              <a:lnSpc>
                <a:spcPct val="100000"/>
              </a:lnSpc>
              <a:spcBef>
                <a:spcPts val="0"/>
              </a:spcBef>
              <a:spcAft>
                <a:spcPts val="0"/>
              </a:spcAft>
              <a:buClr>
                <a:srgbClr val="FFFFFF"/>
              </a:buClr>
              <a:buSzPts val="5200"/>
              <a:buNone/>
              <a:defRPr sz="5200">
                <a:solidFill>
                  <a:srgbClr val="FFFFFF"/>
                </a:solidFill>
              </a:defRPr>
            </a:lvl8pPr>
            <a:lvl9pPr lvl="8" rtl="0" algn="ct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29" name="Shape 29"/>
        <p:cNvGrpSpPr/>
        <p:nvPr/>
      </p:nvGrpSpPr>
      <p:grpSpPr>
        <a:xfrm>
          <a:off x="0" y="0"/>
          <a:ext cx="0" cy="0"/>
          <a:chOff x="0" y="0"/>
          <a:chExt cx="0" cy="0"/>
        </a:xfrm>
      </p:grpSpPr>
      <p:sp>
        <p:nvSpPr>
          <p:cNvPr id="30" name="Google Shape;30;p7"/>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7"/>
          <p:cNvSpPr txBox="1"/>
          <p:nvPr>
            <p:ph idx="1" type="body"/>
          </p:nvPr>
        </p:nvSpPr>
        <p:spPr>
          <a:xfrm>
            <a:off x="810000" y="2169000"/>
            <a:ext cx="8520600" cy="34164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0"/>
              </a:spcBef>
              <a:spcAft>
                <a:spcPts val="0"/>
              </a:spcAft>
              <a:buClr>
                <a:srgbClr val="161234"/>
              </a:buClr>
              <a:buSzPts val="1000"/>
              <a:buChar char="●"/>
              <a:defRPr sz="1000">
                <a:solidFill>
                  <a:srgbClr val="161234"/>
                </a:solidFill>
              </a:defRPr>
            </a:lvl1pPr>
            <a:lvl2pPr indent="-292100" lvl="1" marL="914400" rtl="0" algn="l">
              <a:lnSpc>
                <a:spcPct val="115000"/>
              </a:lnSpc>
              <a:spcBef>
                <a:spcPts val="1600"/>
              </a:spcBef>
              <a:spcAft>
                <a:spcPts val="0"/>
              </a:spcAft>
              <a:buClr>
                <a:srgbClr val="161234"/>
              </a:buClr>
              <a:buSzPts val="1000"/>
              <a:buChar char="○"/>
              <a:defRPr sz="1000">
                <a:solidFill>
                  <a:srgbClr val="161234"/>
                </a:solidFill>
              </a:defRPr>
            </a:lvl2pPr>
            <a:lvl3pPr indent="-292100" lvl="2" marL="1371600" rtl="0" algn="l">
              <a:lnSpc>
                <a:spcPct val="115000"/>
              </a:lnSpc>
              <a:spcBef>
                <a:spcPts val="1600"/>
              </a:spcBef>
              <a:spcAft>
                <a:spcPts val="0"/>
              </a:spcAft>
              <a:buClr>
                <a:srgbClr val="161234"/>
              </a:buClr>
              <a:buSzPts val="1000"/>
              <a:buChar char="■"/>
              <a:defRPr sz="1000">
                <a:solidFill>
                  <a:srgbClr val="161234"/>
                </a:solidFill>
              </a:defRPr>
            </a:lvl3pPr>
            <a:lvl4pPr indent="-292100" lvl="3" marL="1828800" rtl="0" algn="l">
              <a:lnSpc>
                <a:spcPct val="115000"/>
              </a:lnSpc>
              <a:spcBef>
                <a:spcPts val="1600"/>
              </a:spcBef>
              <a:spcAft>
                <a:spcPts val="0"/>
              </a:spcAft>
              <a:buClr>
                <a:srgbClr val="161234"/>
              </a:buClr>
              <a:buSzPts val="1000"/>
              <a:buChar char="●"/>
              <a:defRPr sz="1000">
                <a:solidFill>
                  <a:srgbClr val="161234"/>
                </a:solidFill>
              </a:defRPr>
            </a:lvl4pPr>
            <a:lvl5pPr indent="-292100" lvl="4" marL="2286000" rtl="0" algn="l">
              <a:lnSpc>
                <a:spcPct val="115000"/>
              </a:lnSpc>
              <a:spcBef>
                <a:spcPts val="1600"/>
              </a:spcBef>
              <a:spcAft>
                <a:spcPts val="0"/>
              </a:spcAft>
              <a:buClr>
                <a:srgbClr val="161234"/>
              </a:buClr>
              <a:buSzPts val="1000"/>
              <a:buChar char="○"/>
              <a:defRPr sz="1000">
                <a:solidFill>
                  <a:srgbClr val="161234"/>
                </a:solidFill>
              </a:defRPr>
            </a:lvl5pPr>
            <a:lvl6pPr indent="-292100" lvl="5" marL="2743200" rtl="0" algn="l">
              <a:lnSpc>
                <a:spcPct val="115000"/>
              </a:lnSpc>
              <a:spcBef>
                <a:spcPts val="1600"/>
              </a:spcBef>
              <a:spcAft>
                <a:spcPts val="0"/>
              </a:spcAft>
              <a:buClr>
                <a:srgbClr val="161234"/>
              </a:buClr>
              <a:buSzPts val="1000"/>
              <a:buChar char="■"/>
              <a:defRPr sz="1000">
                <a:solidFill>
                  <a:srgbClr val="161234"/>
                </a:solidFill>
              </a:defRPr>
            </a:lvl6pPr>
            <a:lvl7pPr indent="-292100" lvl="6" marL="3200400" rtl="0" algn="l">
              <a:lnSpc>
                <a:spcPct val="115000"/>
              </a:lnSpc>
              <a:spcBef>
                <a:spcPts val="1600"/>
              </a:spcBef>
              <a:spcAft>
                <a:spcPts val="0"/>
              </a:spcAft>
              <a:buClr>
                <a:srgbClr val="161234"/>
              </a:buClr>
              <a:buSzPts val="1000"/>
              <a:buChar char="●"/>
              <a:defRPr sz="1000">
                <a:solidFill>
                  <a:srgbClr val="161234"/>
                </a:solidFill>
              </a:defRPr>
            </a:lvl7pPr>
            <a:lvl8pPr indent="-292100" lvl="7" marL="3657600" rtl="0" algn="l">
              <a:lnSpc>
                <a:spcPct val="115000"/>
              </a:lnSpc>
              <a:spcBef>
                <a:spcPts val="1600"/>
              </a:spcBef>
              <a:spcAft>
                <a:spcPts val="0"/>
              </a:spcAft>
              <a:buClr>
                <a:srgbClr val="161234"/>
              </a:buClr>
              <a:buSzPts val="1000"/>
              <a:buChar char="○"/>
              <a:defRPr sz="1000">
                <a:solidFill>
                  <a:srgbClr val="161234"/>
                </a:solidFill>
              </a:defRPr>
            </a:lvl8pPr>
            <a:lvl9pPr indent="-292100" lvl="8" marL="4114800" rtl="0" algn="l">
              <a:lnSpc>
                <a:spcPct val="115000"/>
              </a:lnSpc>
              <a:spcBef>
                <a:spcPts val="1600"/>
              </a:spcBef>
              <a:spcAft>
                <a:spcPts val="1600"/>
              </a:spcAft>
              <a:buClr>
                <a:srgbClr val="161234"/>
              </a:buClr>
              <a:buSzPts val="1000"/>
              <a:buChar char="■"/>
              <a:defRPr sz="1000">
                <a:solidFill>
                  <a:srgbClr val="161234"/>
                </a:solidFill>
              </a:defRPr>
            </a:lvl9pPr>
          </a:lstStyle>
          <a:p/>
        </p:txBody>
      </p:sp>
      <p:sp>
        <p:nvSpPr>
          <p:cNvPr id="32" name="Google Shape;32;p7"/>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Clr>
                <a:srgbClr val="FFFFFF"/>
              </a:buClr>
              <a:buSzPts val="5200"/>
              <a:buNone/>
              <a:defRPr sz="5200">
                <a:solidFill>
                  <a:srgbClr val="FFFFFF"/>
                </a:solidFill>
              </a:defRPr>
            </a:lvl2pPr>
            <a:lvl3pPr lvl="2" rtl="0" algn="l">
              <a:lnSpc>
                <a:spcPct val="100000"/>
              </a:lnSpc>
              <a:spcBef>
                <a:spcPts val="0"/>
              </a:spcBef>
              <a:spcAft>
                <a:spcPts val="0"/>
              </a:spcAft>
              <a:buClr>
                <a:srgbClr val="FFFFFF"/>
              </a:buClr>
              <a:buSzPts val="5200"/>
              <a:buNone/>
              <a:defRPr sz="5200">
                <a:solidFill>
                  <a:srgbClr val="FFFFFF"/>
                </a:solidFill>
              </a:defRPr>
            </a:lvl3pPr>
            <a:lvl4pPr lvl="3" rtl="0" algn="l">
              <a:lnSpc>
                <a:spcPct val="100000"/>
              </a:lnSpc>
              <a:spcBef>
                <a:spcPts val="0"/>
              </a:spcBef>
              <a:spcAft>
                <a:spcPts val="0"/>
              </a:spcAft>
              <a:buClr>
                <a:srgbClr val="FFFFFF"/>
              </a:buClr>
              <a:buSzPts val="5200"/>
              <a:buNone/>
              <a:defRPr sz="5200">
                <a:solidFill>
                  <a:srgbClr val="FFFFFF"/>
                </a:solidFill>
              </a:defRPr>
            </a:lvl4pPr>
            <a:lvl5pPr lvl="4" rtl="0" algn="l">
              <a:lnSpc>
                <a:spcPct val="100000"/>
              </a:lnSpc>
              <a:spcBef>
                <a:spcPts val="0"/>
              </a:spcBef>
              <a:spcAft>
                <a:spcPts val="0"/>
              </a:spcAft>
              <a:buClr>
                <a:srgbClr val="FFFFFF"/>
              </a:buClr>
              <a:buSzPts val="5200"/>
              <a:buNone/>
              <a:defRPr sz="5200">
                <a:solidFill>
                  <a:srgbClr val="FFFFFF"/>
                </a:solidFill>
              </a:defRPr>
            </a:lvl5pPr>
            <a:lvl6pPr lvl="5" rtl="0" algn="l">
              <a:lnSpc>
                <a:spcPct val="100000"/>
              </a:lnSpc>
              <a:spcBef>
                <a:spcPts val="0"/>
              </a:spcBef>
              <a:spcAft>
                <a:spcPts val="0"/>
              </a:spcAft>
              <a:buClr>
                <a:srgbClr val="FFFFFF"/>
              </a:buClr>
              <a:buSzPts val="5200"/>
              <a:buNone/>
              <a:defRPr sz="5200">
                <a:solidFill>
                  <a:srgbClr val="FFFFFF"/>
                </a:solidFill>
              </a:defRPr>
            </a:lvl6pPr>
            <a:lvl7pPr lvl="6" rtl="0" algn="l">
              <a:lnSpc>
                <a:spcPct val="100000"/>
              </a:lnSpc>
              <a:spcBef>
                <a:spcPts val="0"/>
              </a:spcBef>
              <a:spcAft>
                <a:spcPts val="0"/>
              </a:spcAft>
              <a:buClr>
                <a:srgbClr val="FFFFFF"/>
              </a:buClr>
              <a:buSzPts val="5200"/>
              <a:buNone/>
              <a:defRPr sz="5200">
                <a:solidFill>
                  <a:srgbClr val="FFFFFF"/>
                </a:solidFill>
              </a:defRPr>
            </a:lvl7pPr>
            <a:lvl8pPr lvl="7" rtl="0" algn="l">
              <a:lnSpc>
                <a:spcPct val="100000"/>
              </a:lnSpc>
              <a:spcBef>
                <a:spcPts val="0"/>
              </a:spcBef>
              <a:spcAft>
                <a:spcPts val="0"/>
              </a:spcAft>
              <a:buClr>
                <a:srgbClr val="FFFFFF"/>
              </a:buClr>
              <a:buSzPts val="5200"/>
              <a:buNone/>
              <a:defRPr sz="5200">
                <a:solidFill>
                  <a:srgbClr val="FFFFFF"/>
                </a:solidFill>
              </a:defRPr>
            </a:lvl8pPr>
            <a:lvl9pPr lvl="8" rtl="0" algn="l">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1">
  <p:cSld name="TITLE_1_1_2_1_1_2">
    <p:bg>
      <p:bgPr>
        <a:gradFill>
          <a:gsLst>
            <a:gs pos="0">
              <a:srgbClr val="052643"/>
            </a:gs>
            <a:gs pos="100000">
              <a:srgbClr val="041523"/>
            </a:gs>
          </a:gsLst>
          <a:path path="circle">
            <a:fillToRect b="50%" l="50%" r="50%" t="50%"/>
          </a:path>
          <a:tileRect/>
        </a:gradFill>
      </p:bgPr>
    </p:bg>
    <p:spTree>
      <p:nvGrpSpPr>
        <p:cNvPr id="33" name="Shape 33"/>
        <p:cNvGrpSpPr/>
        <p:nvPr/>
      </p:nvGrpSpPr>
      <p:grpSpPr>
        <a:xfrm>
          <a:off x="0" y="0"/>
          <a:ext cx="0" cy="0"/>
          <a:chOff x="0" y="0"/>
          <a:chExt cx="0" cy="0"/>
        </a:xfrm>
      </p:grpSpPr>
      <p:sp>
        <p:nvSpPr>
          <p:cNvPr id="34" name="Google Shape;34;p8"/>
          <p:cNvSpPr/>
          <p:nvPr/>
        </p:nvSpPr>
        <p:spPr>
          <a:xfrm>
            <a:off x="-349375" y="1251150"/>
            <a:ext cx="6832200" cy="3698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8"/>
          <p:cNvSpPr txBox="1"/>
          <p:nvPr>
            <p:ph idx="1" type="body"/>
          </p:nvPr>
        </p:nvSpPr>
        <p:spPr>
          <a:xfrm>
            <a:off x="800800" y="1251150"/>
            <a:ext cx="8520600" cy="34164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0"/>
              </a:spcBef>
              <a:spcAft>
                <a:spcPts val="0"/>
              </a:spcAft>
              <a:buClr>
                <a:srgbClr val="161234"/>
              </a:buClr>
              <a:buSzPts val="1000"/>
              <a:buChar char="●"/>
              <a:defRPr sz="1000">
                <a:solidFill>
                  <a:srgbClr val="161234"/>
                </a:solidFill>
              </a:defRPr>
            </a:lvl1pPr>
            <a:lvl2pPr indent="-292100" lvl="1" marL="914400" rtl="0" algn="l">
              <a:lnSpc>
                <a:spcPct val="115000"/>
              </a:lnSpc>
              <a:spcBef>
                <a:spcPts val="1600"/>
              </a:spcBef>
              <a:spcAft>
                <a:spcPts val="0"/>
              </a:spcAft>
              <a:buClr>
                <a:srgbClr val="161234"/>
              </a:buClr>
              <a:buSzPts val="1000"/>
              <a:buChar char="○"/>
              <a:defRPr sz="1000">
                <a:solidFill>
                  <a:srgbClr val="161234"/>
                </a:solidFill>
              </a:defRPr>
            </a:lvl2pPr>
            <a:lvl3pPr indent="-292100" lvl="2" marL="1371600" rtl="0" algn="l">
              <a:lnSpc>
                <a:spcPct val="115000"/>
              </a:lnSpc>
              <a:spcBef>
                <a:spcPts val="1600"/>
              </a:spcBef>
              <a:spcAft>
                <a:spcPts val="0"/>
              </a:spcAft>
              <a:buClr>
                <a:srgbClr val="161234"/>
              </a:buClr>
              <a:buSzPts val="1000"/>
              <a:buChar char="■"/>
              <a:defRPr sz="1000">
                <a:solidFill>
                  <a:srgbClr val="161234"/>
                </a:solidFill>
              </a:defRPr>
            </a:lvl3pPr>
            <a:lvl4pPr indent="-292100" lvl="3" marL="1828800" rtl="0" algn="l">
              <a:lnSpc>
                <a:spcPct val="115000"/>
              </a:lnSpc>
              <a:spcBef>
                <a:spcPts val="1600"/>
              </a:spcBef>
              <a:spcAft>
                <a:spcPts val="0"/>
              </a:spcAft>
              <a:buClr>
                <a:srgbClr val="161234"/>
              </a:buClr>
              <a:buSzPts val="1000"/>
              <a:buChar char="●"/>
              <a:defRPr sz="1000">
                <a:solidFill>
                  <a:srgbClr val="161234"/>
                </a:solidFill>
              </a:defRPr>
            </a:lvl4pPr>
            <a:lvl5pPr indent="-292100" lvl="4" marL="2286000" rtl="0" algn="l">
              <a:lnSpc>
                <a:spcPct val="115000"/>
              </a:lnSpc>
              <a:spcBef>
                <a:spcPts val="1600"/>
              </a:spcBef>
              <a:spcAft>
                <a:spcPts val="0"/>
              </a:spcAft>
              <a:buClr>
                <a:srgbClr val="161234"/>
              </a:buClr>
              <a:buSzPts val="1000"/>
              <a:buChar char="○"/>
              <a:defRPr sz="1000">
                <a:solidFill>
                  <a:srgbClr val="161234"/>
                </a:solidFill>
              </a:defRPr>
            </a:lvl5pPr>
            <a:lvl6pPr indent="-292100" lvl="5" marL="2743200" rtl="0" algn="l">
              <a:lnSpc>
                <a:spcPct val="115000"/>
              </a:lnSpc>
              <a:spcBef>
                <a:spcPts val="1600"/>
              </a:spcBef>
              <a:spcAft>
                <a:spcPts val="0"/>
              </a:spcAft>
              <a:buClr>
                <a:srgbClr val="161234"/>
              </a:buClr>
              <a:buSzPts val="1000"/>
              <a:buChar char="■"/>
              <a:defRPr sz="1000">
                <a:solidFill>
                  <a:srgbClr val="161234"/>
                </a:solidFill>
              </a:defRPr>
            </a:lvl6pPr>
            <a:lvl7pPr indent="-292100" lvl="6" marL="3200400" rtl="0" algn="l">
              <a:lnSpc>
                <a:spcPct val="115000"/>
              </a:lnSpc>
              <a:spcBef>
                <a:spcPts val="1600"/>
              </a:spcBef>
              <a:spcAft>
                <a:spcPts val="0"/>
              </a:spcAft>
              <a:buClr>
                <a:srgbClr val="161234"/>
              </a:buClr>
              <a:buSzPts val="1000"/>
              <a:buChar char="●"/>
              <a:defRPr sz="1000">
                <a:solidFill>
                  <a:srgbClr val="161234"/>
                </a:solidFill>
              </a:defRPr>
            </a:lvl7pPr>
            <a:lvl8pPr indent="-292100" lvl="7" marL="3657600" rtl="0" algn="l">
              <a:lnSpc>
                <a:spcPct val="115000"/>
              </a:lnSpc>
              <a:spcBef>
                <a:spcPts val="1600"/>
              </a:spcBef>
              <a:spcAft>
                <a:spcPts val="0"/>
              </a:spcAft>
              <a:buClr>
                <a:srgbClr val="161234"/>
              </a:buClr>
              <a:buSzPts val="1000"/>
              <a:buChar char="○"/>
              <a:defRPr sz="1000">
                <a:solidFill>
                  <a:srgbClr val="161234"/>
                </a:solidFill>
              </a:defRPr>
            </a:lvl8pPr>
            <a:lvl9pPr indent="-292100" lvl="8" marL="4114800" rtl="0" algn="l">
              <a:lnSpc>
                <a:spcPct val="115000"/>
              </a:lnSpc>
              <a:spcBef>
                <a:spcPts val="1600"/>
              </a:spcBef>
              <a:spcAft>
                <a:spcPts val="1600"/>
              </a:spcAft>
              <a:buClr>
                <a:srgbClr val="161234"/>
              </a:buClr>
              <a:buSzPts val="1000"/>
              <a:buChar char="■"/>
              <a:defRPr sz="1000">
                <a:solidFill>
                  <a:srgbClr val="161234"/>
                </a:solidFill>
              </a:defRPr>
            </a:lvl9pPr>
          </a:lstStyle>
          <a:p/>
        </p:txBody>
      </p:sp>
      <p:sp>
        <p:nvSpPr>
          <p:cNvPr id="36" name="Google Shape;36;p8"/>
          <p:cNvSpPr txBox="1"/>
          <p:nvPr>
            <p:ph type="ctrTitle"/>
          </p:nvPr>
        </p:nvSpPr>
        <p:spPr>
          <a:xfrm>
            <a:off x="892325" y="644550"/>
            <a:ext cx="7940100" cy="6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Clr>
                <a:srgbClr val="FFFFFF"/>
              </a:buClr>
              <a:buSzPts val="5200"/>
              <a:buNone/>
              <a:defRPr sz="5200">
                <a:solidFill>
                  <a:srgbClr val="FFFFFF"/>
                </a:solidFill>
              </a:defRPr>
            </a:lvl2pPr>
            <a:lvl3pPr lvl="2" rtl="0" algn="l">
              <a:lnSpc>
                <a:spcPct val="100000"/>
              </a:lnSpc>
              <a:spcBef>
                <a:spcPts val="0"/>
              </a:spcBef>
              <a:spcAft>
                <a:spcPts val="0"/>
              </a:spcAft>
              <a:buClr>
                <a:srgbClr val="FFFFFF"/>
              </a:buClr>
              <a:buSzPts val="5200"/>
              <a:buNone/>
              <a:defRPr sz="5200">
                <a:solidFill>
                  <a:srgbClr val="FFFFFF"/>
                </a:solidFill>
              </a:defRPr>
            </a:lvl3pPr>
            <a:lvl4pPr lvl="3" rtl="0" algn="l">
              <a:lnSpc>
                <a:spcPct val="100000"/>
              </a:lnSpc>
              <a:spcBef>
                <a:spcPts val="0"/>
              </a:spcBef>
              <a:spcAft>
                <a:spcPts val="0"/>
              </a:spcAft>
              <a:buClr>
                <a:srgbClr val="FFFFFF"/>
              </a:buClr>
              <a:buSzPts val="5200"/>
              <a:buNone/>
              <a:defRPr sz="5200">
                <a:solidFill>
                  <a:srgbClr val="FFFFFF"/>
                </a:solidFill>
              </a:defRPr>
            </a:lvl4pPr>
            <a:lvl5pPr lvl="4" rtl="0" algn="l">
              <a:lnSpc>
                <a:spcPct val="100000"/>
              </a:lnSpc>
              <a:spcBef>
                <a:spcPts val="0"/>
              </a:spcBef>
              <a:spcAft>
                <a:spcPts val="0"/>
              </a:spcAft>
              <a:buClr>
                <a:srgbClr val="FFFFFF"/>
              </a:buClr>
              <a:buSzPts val="5200"/>
              <a:buNone/>
              <a:defRPr sz="5200">
                <a:solidFill>
                  <a:srgbClr val="FFFFFF"/>
                </a:solidFill>
              </a:defRPr>
            </a:lvl5pPr>
            <a:lvl6pPr lvl="5" rtl="0" algn="l">
              <a:lnSpc>
                <a:spcPct val="100000"/>
              </a:lnSpc>
              <a:spcBef>
                <a:spcPts val="0"/>
              </a:spcBef>
              <a:spcAft>
                <a:spcPts val="0"/>
              </a:spcAft>
              <a:buClr>
                <a:srgbClr val="FFFFFF"/>
              </a:buClr>
              <a:buSzPts val="5200"/>
              <a:buNone/>
              <a:defRPr sz="5200">
                <a:solidFill>
                  <a:srgbClr val="FFFFFF"/>
                </a:solidFill>
              </a:defRPr>
            </a:lvl6pPr>
            <a:lvl7pPr lvl="6" rtl="0" algn="l">
              <a:lnSpc>
                <a:spcPct val="100000"/>
              </a:lnSpc>
              <a:spcBef>
                <a:spcPts val="0"/>
              </a:spcBef>
              <a:spcAft>
                <a:spcPts val="0"/>
              </a:spcAft>
              <a:buClr>
                <a:srgbClr val="FFFFFF"/>
              </a:buClr>
              <a:buSzPts val="5200"/>
              <a:buNone/>
              <a:defRPr sz="5200">
                <a:solidFill>
                  <a:srgbClr val="FFFFFF"/>
                </a:solidFill>
              </a:defRPr>
            </a:lvl7pPr>
            <a:lvl8pPr lvl="7" rtl="0" algn="l">
              <a:lnSpc>
                <a:spcPct val="100000"/>
              </a:lnSpc>
              <a:spcBef>
                <a:spcPts val="0"/>
              </a:spcBef>
              <a:spcAft>
                <a:spcPts val="0"/>
              </a:spcAft>
              <a:buClr>
                <a:srgbClr val="FFFFFF"/>
              </a:buClr>
              <a:buSzPts val="5200"/>
              <a:buNone/>
              <a:defRPr sz="5200">
                <a:solidFill>
                  <a:srgbClr val="FFFFFF"/>
                </a:solidFill>
              </a:defRPr>
            </a:lvl8pPr>
            <a:lvl9pPr lvl="8" rtl="0" algn="l">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37" name="Shape 37"/>
        <p:cNvGrpSpPr/>
        <p:nvPr/>
      </p:nvGrpSpPr>
      <p:grpSpPr>
        <a:xfrm>
          <a:off x="0" y="0"/>
          <a:ext cx="0" cy="0"/>
          <a:chOff x="0" y="0"/>
          <a:chExt cx="0" cy="0"/>
        </a:xfrm>
      </p:grpSpPr>
      <p:sp>
        <p:nvSpPr>
          <p:cNvPr id="38" name="Google Shape;38;p9"/>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9"/>
          <p:cNvSpPr txBox="1"/>
          <p:nvPr>
            <p:ph type="ctrTitle"/>
          </p:nvPr>
        </p:nvSpPr>
        <p:spPr>
          <a:xfrm>
            <a:off x="2770350" y="1558300"/>
            <a:ext cx="3530400" cy="1940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0E2A47"/>
              </a:buClr>
              <a:buSzPts val="1200"/>
              <a:buNone/>
              <a:defRPr sz="1200">
                <a:solidFill>
                  <a:srgbClr val="0E2A47"/>
                </a:solidFill>
              </a:defRPr>
            </a:lvl1pPr>
            <a:lvl2pPr lvl="1" rtl="0" algn="ctr">
              <a:lnSpc>
                <a:spcPct val="100000"/>
              </a:lnSpc>
              <a:spcBef>
                <a:spcPts val="0"/>
              </a:spcBef>
              <a:spcAft>
                <a:spcPts val="0"/>
              </a:spcAft>
              <a:buClr>
                <a:srgbClr val="0E2A47"/>
              </a:buClr>
              <a:buSzPts val="5200"/>
              <a:buNone/>
              <a:defRPr sz="5200">
                <a:solidFill>
                  <a:srgbClr val="0E2A47"/>
                </a:solidFill>
              </a:defRPr>
            </a:lvl2pPr>
            <a:lvl3pPr lvl="2" rtl="0" algn="ctr">
              <a:lnSpc>
                <a:spcPct val="100000"/>
              </a:lnSpc>
              <a:spcBef>
                <a:spcPts val="0"/>
              </a:spcBef>
              <a:spcAft>
                <a:spcPts val="0"/>
              </a:spcAft>
              <a:buClr>
                <a:srgbClr val="0E2A47"/>
              </a:buClr>
              <a:buSzPts val="5200"/>
              <a:buNone/>
              <a:defRPr sz="5200">
                <a:solidFill>
                  <a:srgbClr val="0E2A47"/>
                </a:solidFill>
              </a:defRPr>
            </a:lvl3pPr>
            <a:lvl4pPr lvl="3" rtl="0" algn="ctr">
              <a:lnSpc>
                <a:spcPct val="100000"/>
              </a:lnSpc>
              <a:spcBef>
                <a:spcPts val="0"/>
              </a:spcBef>
              <a:spcAft>
                <a:spcPts val="0"/>
              </a:spcAft>
              <a:buClr>
                <a:srgbClr val="0E2A47"/>
              </a:buClr>
              <a:buSzPts val="5200"/>
              <a:buNone/>
              <a:defRPr sz="5200">
                <a:solidFill>
                  <a:srgbClr val="0E2A47"/>
                </a:solidFill>
              </a:defRPr>
            </a:lvl4pPr>
            <a:lvl5pPr lvl="4" rtl="0" algn="ctr">
              <a:lnSpc>
                <a:spcPct val="100000"/>
              </a:lnSpc>
              <a:spcBef>
                <a:spcPts val="0"/>
              </a:spcBef>
              <a:spcAft>
                <a:spcPts val="0"/>
              </a:spcAft>
              <a:buClr>
                <a:srgbClr val="0E2A47"/>
              </a:buClr>
              <a:buSzPts val="5200"/>
              <a:buNone/>
              <a:defRPr sz="5200">
                <a:solidFill>
                  <a:srgbClr val="0E2A47"/>
                </a:solidFill>
              </a:defRPr>
            </a:lvl5pPr>
            <a:lvl6pPr lvl="5" rtl="0" algn="ctr">
              <a:lnSpc>
                <a:spcPct val="100000"/>
              </a:lnSpc>
              <a:spcBef>
                <a:spcPts val="0"/>
              </a:spcBef>
              <a:spcAft>
                <a:spcPts val="0"/>
              </a:spcAft>
              <a:buClr>
                <a:srgbClr val="0E2A47"/>
              </a:buClr>
              <a:buSzPts val="5200"/>
              <a:buNone/>
              <a:defRPr sz="5200">
                <a:solidFill>
                  <a:srgbClr val="0E2A47"/>
                </a:solidFill>
              </a:defRPr>
            </a:lvl6pPr>
            <a:lvl7pPr lvl="6" rtl="0" algn="ctr">
              <a:lnSpc>
                <a:spcPct val="100000"/>
              </a:lnSpc>
              <a:spcBef>
                <a:spcPts val="0"/>
              </a:spcBef>
              <a:spcAft>
                <a:spcPts val="0"/>
              </a:spcAft>
              <a:buClr>
                <a:srgbClr val="0E2A47"/>
              </a:buClr>
              <a:buSzPts val="5200"/>
              <a:buNone/>
              <a:defRPr sz="5200">
                <a:solidFill>
                  <a:srgbClr val="0E2A47"/>
                </a:solidFill>
              </a:defRPr>
            </a:lvl7pPr>
            <a:lvl8pPr lvl="7" rtl="0" algn="ctr">
              <a:lnSpc>
                <a:spcPct val="100000"/>
              </a:lnSpc>
              <a:spcBef>
                <a:spcPts val="0"/>
              </a:spcBef>
              <a:spcAft>
                <a:spcPts val="0"/>
              </a:spcAft>
              <a:buClr>
                <a:srgbClr val="0E2A47"/>
              </a:buClr>
              <a:buSzPts val="5200"/>
              <a:buNone/>
              <a:defRPr sz="5200">
                <a:solidFill>
                  <a:srgbClr val="0E2A47"/>
                </a:solidFill>
              </a:defRPr>
            </a:lvl8pPr>
            <a:lvl9pPr lvl="8" rtl="0" algn="ctr">
              <a:lnSpc>
                <a:spcPct val="100000"/>
              </a:lnSpc>
              <a:spcBef>
                <a:spcPts val="0"/>
              </a:spcBef>
              <a:spcAft>
                <a:spcPts val="0"/>
              </a:spcAft>
              <a:buClr>
                <a:srgbClr val="0E2A47"/>
              </a:buClr>
              <a:buSzPts val="5200"/>
              <a:buNone/>
              <a:defRPr sz="5200">
                <a:solidFill>
                  <a:srgbClr val="0E2A47"/>
                </a:solidFill>
              </a:defRPr>
            </a:lvl9pPr>
          </a:lstStyle>
          <a:p/>
        </p:txBody>
      </p:sp>
      <p:sp>
        <p:nvSpPr>
          <p:cNvPr id="40" name="Google Shape;40;p9"/>
          <p:cNvSpPr txBox="1"/>
          <p:nvPr>
            <p:ph idx="1" type="subTitle"/>
          </p:nvPr>
        </p:nvSpPr>
        <p:spPr>
          <a:xfrm>
            <a:off x="2806800" y="1757550"/>
            <a:ext cx="3457500" cy="1420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41" name="Shape 41"/>
        <p:cNvGrpSpPr/>
        <p:nvPr/>
      </p:nvGrpSpPr>
      <p:grpSpPr>
        <a:xfrm>
          <a:off x="0" y="0"/>
          <a:ext cx="0" cy="0"/>
          <a:chOff x="0" y="0"/>
          <a:chExt cx="0" cy="0"/>
        </a:xfrm>
      </p:grpSpPr>
      <p:sp>
        <p:nvSpPr>
          <p:cNvPr id="42" name="Google Shape;42;p10"/>
          <p:cNvSpPr txBox="1"/>
          <p:nvPr>
            <p:ph type="ctrTitle"/>
          </p:nvPr>
        </p:nvSpPr>
        <p:spPr>
          <a:xfrm>
            <a:off x="5393881" y="2071888"/>
            <a:ext cx="2076000" cy="196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3" name="Google Shape;43;p10"/>
          <p:cNvSpPr txBox="1"/>
          <p:nvPr>
            <p:ph idx="2" type="ctrTitle"/>
          </p:nvPr>
        </p:nvSpPr>
        <p:spPr>
          <a:xfrm>
            <a:off x="5393881" y="3474575"/>
            <a:ext cx="2076000" cy="196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4" name="Google Shape;44;p10"/>
          <p:cNvSpPr txBox="1"/>
          <p:nvPr>
            <p:ph idx="3" type="ctrTitle"/>
          </p:nvPr>
        </p:nvSpPr>
        <p:spPr>
          <a:xfrm>
            <a:off x="5393881" y="2773231"/>
            <a:ext cx="2076000" cy="1962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lnSpc>
                <a:spcPct val="100000"/>
              </a:lnSpc>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5" name="Google Shape;45;p10"/>
          <p:cNvSpPr txBox="1"/>
          <p:nvPr>
            <p:ph idx="4" type="ctrTitle"/>
          </p:nvPr>
        </p:nvSpPr>
        <p:spPr>
          <a:xfrm>
            <a:off x="256200" y="637927"/>
            <a:ext cx="7833900" cy="606600"/>
          </a:xfrm>
          <a:prstGeom prst="rect">
            <a:avLst/>
          </a:prstGeom>
          <a:noFill/>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lnSpc>
                <a:spcPct val="100000"/>
              </a:lnSpc>
              <a:spcBef>
                <a:spcPts val="0"/>
              </a:spcBef>
              <a:spcAft>
                <a:spcPts val="0"/>
              </a:spcAft>
              <a:buClr>
                <a:srgbClr val="FFFFFF"/>
              </a:buClr>
              <a:buSzPts val="5200"/>
              <a:buNone/>
              <a:defRPr sz="5200">
                <a:solidFill>
                  <a:srgbClr val="FFFFFF"/>
                </a:solidFill>
              </a:defRPr>
            </a:lvl2pPr>
            <a:lvl3pPr lvl="2" rtl="0" algn="r">
              <a:lnSpc>
                <a:spcPct val="100000"/>
              </a:lnSpc>
              <a:spcBef>
                <a:spcPts val="0"/>
              </a:spcBef>
              <a:spcAft>
                <a:spcPts val="0"/>
              </a:spcAft>
              <a:buClr>
                <a:srgbClr val="FFFFFF"/>
              </a:buClr>
              <a:buSzPts val="5200"/>
              <a:buNone/>
              <a:defRPr sz="5200">
                <a:solidFill>
                  <a:srgbClr val="FFFFFF"/>
                </a:solidFill>
              </a:defRPr>
            </a:lvl3pPr>
            <a:lvl4pPr lvl="3" rtl="0" algn="r">
              <a:lnSpc>
                <a:spcPct val="100000"/>
              </a:lnSpc>
              <a:spcBef>
                <a:spcPts val="0"/>
              </a:spcBef>
              <a:spcAft>
                <a:spcPts val="0"/>
              </a:spcAft>
              <a:buClr>
                <a:srgbClr val="FFFFFF"/>
              </a:buClr>
              <a:buSzPts val="5200"/>
              <a:buNone/>
              <a:defRPr sz="5200">
                <a:solidFill>
                  <a:srgbClr val="FFFFFF"/>
                </a:solidFill>
              </a:defRPr>
            </a:lvl4pPr>
            <a:lvl5pPr lvl="4" rtl="0" algn="r">
              <a:lnSpc>
                <a:spcPct val="100000"/>
              </a:lnSpc>
              <a:spcBef>
                <a:spcPts val="0"/>
              </a:spcBef>
              <a:spcAft>
                <a:spcPts val="0"/>
              </a:spcAft>
              <a:buClr>
                <a:srgbClr val="FFFFFF"/>
              </a:buClr>
              <a:buSzPts val="5200"/>
              <a:buNone/>
              <a:defRPr sz="5200">
                <a:solidFill>
                  <a:srgbClr val="FFFFFF"/>
                </a:solidFill>
              </a:defRPr>
            </a:lvl5pPr>
            <a:lvl6pPr lvl="5" rtl="0" algn="r">
              <a:lnSpc>
                <a:spcPct val="100000"/>
              </a:lnSpc>
              <a:spcBef>
                <a:spcPts val="0"/>
              </a:spcBef>
              <a:spcAft>
                <a:spcPts val="0"/>
              </a:spcAft>
              <a:buClr>
                <a:srgbClr val="FFFFFF"/>
              </a:buClr>
              <a:buSzPts val="5200"/>
              <a:buNone/>
              <a:defRPr sz="5200">
                <a:solidFill>
                  <a:srgbClr val="FFFFFF"/>
                </a:solidFill>
              </a:defRPr>
            </a:lvl6pPr>
            <a:lvl7pPr lvl="6" rtl="0" algn="r">
              <a:lnSpc>
                <a:spcPct val="100000"/>
              </a:lnSpc>
              <a:spcBef>
                <a:spcPts val="0"/>
              </a:spcBef>
              <a:spcAft>
                <a:spcPts val="0"/>
              </a:spcAft>
              <a:buClr>
                <a:srgbClr val="FFFFFF"/>
              </a:buClr>
              <a:buSzPts val="5200"/>
              <a:buNone/>
              <a:defRPr sz="5200">
                <a:solidFill>
                  <a:srgbClr val="FFFFFF"/>
                </a:solidFill>
              </a:defRPr>
            </a:lvl7pPr>
            <a:lvl8pPr lvl="7" rtl="0" algn="r">
              <a:lnSpc>
                <a:spcPct val="100000"/>
              </a:lnSpc>
              <a:spcBef>
                <a:spcPts val="0"/>
              </a:spcBef>
              <a:spcAft>
                <a:spcPts val="0"/>
              </a:spcAft>
              <a:buClr>
                <a:srgbClr val="FFFFFF"/>
              </a:buClr>
              <a:buSzPts val="5200"/>
              <a:buNone/>
              <a:defRPr sz="5200">
                <a:solidFill>
                  <a:srgbClr val="FFFFFF"/>
                </a:solidFill>
              </a:defRPr>
            </a:lvl8pPr>
            <a:lvl9pPr lvl="8" rtl="0" algn="r">
              <a:lnSpc>
                <a:spcPct val="100000"/>
              </a:lnSpc>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Black"/>
              <a:buNone/>
              <a:defRPr b="0" i="0" sz="2800" u="none" cap="none" strike="noStrike">
                <a:solidFill>
                  <a:schemeClr val="dk1"/>
                </a:solidFill>
                <a:latin typeface="Roboto Black"/>
                <a:ea typeface="Roboto Black"/>
                <a:cs typeface="Roboto Black"/>
                <a:sym typeface="Roboto Black"/>
              </a:defRPr>
            </a:lvl1pPr>
            <a:lvl2pPr lvl="1" marR="0" rtl="0" algn="l">
              <a:lnSpc>
                <a:spcPct val="100000"/>
              </a:lnSpc>
              <a:spcBef>
                <a:spcPts val="0"/>
              </a:spcBef>
              <a:spcAft>
                <a:spcPts val="0"/>
              </a:spcAft>
              <a:buClr>
                <a:schemeClr val="dk1"/>
              </a:buClr>
              <a:buSzPts val="2800"/>
              <a:buFont typeface="Bree Serif"/>
              <a:buNone/>
              <a:defRPr b="1" i="0" sz="2800" u="none" cap="none" strike="noStrike">
                <a:solidFill>
                  <a:schemeClr val="dk1"/>
                </a:solidFill>
                <a:latin typeface="Bree Serif"/>
                <a:ea typeface="Bree Serif"/>
                <a:cs typeface="Bree Serif"/>
                <a:sym typeface="Bree Serif"/>
              </a:defRPr>
            </a:lvl2pPr>
            <a:lvl3pPr lvl="2" marR="0" rtl="0" algn="l">
              <a:lnSpc>
                <a:spcPct val="100000"/>
              </a:lnSpc>
              <a:spcBef>
                <a:spcPts val="0"/>
              </a:spcBef>
              <a:spcAft>
                <a:spcPts val="0"/>
              </a:spcAft>
              <a:buClr>
                <a:schemeClr val="dk1"/>
              </a:buClr>
              <a:buSzPts val="2800"/>
              <a:buFont typeface="Bree Serif"/>
              <a:buNone/>
              <a:defRPr b="1" i="0" sz="2800" u="none" cap="none" strike="noStrike">
                <a:solidFill>
                  <a:schemeClr val="dk1"/>
                </a:solidFill>
                <a:latin typeface="Bree Serif"/>
                <a:ea typeface="Bree Serif"/>
                <a:cs typeface="Bree Serif"/>
                <a:sym typeface="Bree Serif"/>
              </a:defRPr>
            </a:lvl3pPr>
            <a:lvl4pPr lvl="3" marR="0" rtl="0" algn="l">
              <a:lnSpc>
                <a:spcPct val="100000"/>
              </a:lnSpc>
              <a:spcBef>
                <a:spcPts val="0"/>
              </a:spcBef>
              <a:spcAft>
                <a:spcPts val="0"/>
              </a:spcAft>
              <a:buClr>
                <a:schemeClr val="dk1"/>
              </a:buClr>
              <a:buSzPts val="2800"/>
              <a:buFont typeface="Bree Serif"/>
              <a:buNone/>
              <a:defRPr b="1" i="0" sz="2800" u="none" cap="none" strike="noStrike">
                <a:solidFill>
                  <a:schemeClr val="dk1"/>
                </a:solidFill>
                <a:latin typeface="Bree Serif"/>
                <a:ea typeface="Bree Serif"/>
                <a:cs typeface="Bree Serif"/>
                <a:sym typeface="Bree Serif"/>
              </a:defRPr>
            </a:lvl4pPr>
            <a:lvl5pPr lvl="4" marR="0" rtl="0" algn="l">
              <a:lnSpc>
                <a:spcPct val="100000"/>
              </a:lnSpc>
              <a:spcBef>
                <a:spcPts val="0"/>
              </a:spcBef>
              <a:spcAft>
                <a:spcPts val="0"/>
              </a:spcAft>
              <a:buClr>
                <a:schemeClr val="dk1"/>
              </a:buClr>
              <a:buSzPts val="2800"/>
              <a:buFont typeface="Bree Serif"/>
              <a:buNone/>
              <a:defRPr b="1" i="0" sz="2800" u="none" cap="none" strike="noStrike">
                <a:solidFill>
                  <a:schemeClr val="dk1"/>
                </a:solidFill>
                <a:latin typeface="Bree Serif"/>
                <a:ea typeface="Bree Serif"/>
                <a:cs typeface="Bree Serif"/>
                <a:sym typeface="Bree Serif"/>
              </a:defRPr>
            </a:lvl5pPr>
            <a:lvl6pPr lvl="5" marR="0" rtl="0" algn="l">
              <a:lnSpc>
                <a:spcPct val="100000"/>
              </a:lnSpc>
              <a:spcBef>
                <a:spcPts val="0"/>
              </a:spcBef>
              <a:spcAft>
                <a:spcPts val="0"/>
              </a:spcAft>
              <a:buClr>
                <a:schemeClr val="dk1"/>
              </a:buClr>
              <a:buSzPts val="2800"/>
              <a:buFont typeface="Bree Serif"/>
              <a:buNone/>
              <a:defRPr b="1" i="0" sz="2800" u="none" cap="none" strike="noStrike">
                <a:solidFill>
                  <a:schemeClr val="dk1"/>
                </a:solidFill>
                <a:latin typeface="Bree Serif"/>
                <a:ea typeface="Bree Serif"/>
                <a:cs typeface="Bree Serif"/>
                <a:sym typeface="Bree Serif"/>
              </a:defRPr>
            </a:lvl6pPr>
            <a:lvl7pPr lvl="6" marR="0" rtl="0" algn="l">
              <a:lnSpc>
                <a:spcPct val="100000"/>
              </a:lnSpc>
              <a:spcBef>
                <a:spcPts val="0"/>
              </a:spcBef>
              <a:spcAft>
                <a:spcPts val="0"/>
              </a:spcAft>
              <a:buClr>
                <a:schemeClr val="dk1"/>
              </a:buClr>
              <a:buSzPts val="2800"/>
              <a:buFont typeface="Bree Serif"/>
              <a:buNone/>
              <a:defRPr b="1" i="0" sz="2800" u="none" cap="none" strike="noStrike">
                <a:solidFill>
                  <a:schemeClr val="dk1"/>
                </a:solidFill>
                <a:latin typeface="Bree Serif"/>
                <a:ea typeface="Bree Serif"/>
                <a:cs typeface="Bree Serif"/>
                <a:sym typeface="Bree Serif"/>
              </a:defRPr>
            </a:lvl7pPr>
            <a:lvl8pPr lvl="7" marR="0" rtl="0" algn="l">
              <a:lnSpc>
                <a:spcPct val="100000"/>
              </a:lnSpc>
              <a:spcBef>
                <a:spcPts val="0"/>
              </a:spcBef>
              <a:spcAft>
                <a:spcPts val="0"/>
              </a:spcAft>
              <a:buClr>
                <a:schemeClr val="dk1"/>
              </a:buClr>
              <a:buSzPts val="2800"/>
              <a:buFont typeface="Bree Serif"/>
              <a:buNone/>
              <a:defRPr b="1" i="0" sz="2800" u="none" cap="none" strike="noStrike">
                <a:solidFill>
                  <a:schemeClr val="dk1"/>
                </a:solidFill>
                <a:latin typeface="Bree Serif"/>
                <a:ea typeface="Bree Serif"/>
                <a:cs typeface="Bree Serif"/>
                <a:sym typeface="Bree Serif"/>
              </a:defRPr>
            </a:lvl8pPr>
            <a:lvl9pPr lvl="8" marR="0" rtl="0" algn="l">
              <a:lnSpc>
                <a:spcPct val="100000"/>
              </a:lnSpc>
              <a:spcBef>
                <a:spcPts val="0"/>
              </a:spcBef>
              <a:spcAft>
                <a:spcPts val="0"/>
              </a:spcAft>
              <a:buClr>
                <a:schemeClr val="dk1"/>
              </a:buClr>
              <a:buSzPts val="2800"/>
              <a:buFont typeface="Bree Serif"/>
              <a:buNone/>
              <a:defRPr b="1" i="0" sz="2800" u="none" cap="none" strike="noStrike">
                <a:solidFill>
                  <a:schemeClr val="dk1"/>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Light"/>
              <a:buChar char="●"/>
              <a:defRPr b="0" i="0" sz="1800" u="none" cap="none" strike="noStrike">
                <a:solidFill>
                  <a:schemeClr val="dk1"/>
                </a:solidFill>
                <a:latin typeface="Roboto Light"/>
                <a:ea typeface="Roboto Light"/>
                <a:cs typeface="Roboto Light"/>
                <a:sym typeface="Roboto Light"/>
              </a:defRPr>
            </a:lvl1pPr>
            <a:lvl2pPr indent="-317500" lvl="1" marL="914400" marR="0" rtl="0" algn="l">
              <a:lnSpc>
                <a:spcPct val="115000"/>
              </a:lnSpc>
              <a:spcBef>
                <a:spcPts val="16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2pPr>
            <a:lvl3pPr indent="-317500" lvl="2" marL="1371600" marR="0" rtl="0" algn="l">
              <a:lnSpc>
                <a:spcPct val="115000"/>
              </a:lnSpc>
              <a:spcBef>
                <a:spcPts val="16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3pPr>
            <a:lvl4pPr indent="-317500" lvl="3" marL="1828800" marR="0" rtl="0" algn="l">
              <a:lnSpc>
                <a:spcPct val="115000"/>
              </a:lnSpc>
              <a:spcBef>
                <a:spcPts val="16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115000"/>
              </a:lnSpc>
              <a:spcBef>
                <a:spcPts val="16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115000"/>
              </a:lnSpc>
              <a:spcBef>
                <a:spcPts val="16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115000"/>
              </a:lnSpc>
              <a:spcBef>
                <a:spcPts val="16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115000"/>
              </a:lnSpc>
              <a:spcBef>
                <a:spcPts val="1600"/>
              </a:spcBef>
              <a:spcAft>
                <a:spcPts val="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115000"/>
              </a:lnSpc>
              <a:spcBef>
                <a:spcPts val="1600"/>
              </a:spcBef>
              <a:spcAft>
                <a:spcPts val="1600"/>
              </a:spcAft>
              <a:buClr>
                <a:schemeClr val="dk1"/>
              </a:buClr>
              <a:buSzPts val="1400"/>
              <a:buFont typeface="Roboto Light"/>
              <a:buChar char="■"/>
              <a:defRPr b="0" i="0" sz="1400" u="none" cap="none" strike="noStrike">
                <a:solidFill>
                  <a:schemeClr val="dk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www.youtube.com/watch?v=pnN4SYkmKPM" TargetMode="External"/><Relationship Id="rId4"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6.jpg"/><Relationship Id="rId4" Type="http://schemas.openxmlformats.org/officeDocument/2006/relationships/image" Target="../media/image14.jpg"/><Relationship Id="rId5" Type="http://schemas.openxmlformats.org/officeDocument/2006/relationships/image" Target="../media/image20.jpg"/><Relationship Id="rId6" Type="http://schemas.openxmlformats.org/officeDocument/2006/relationships/image" Target="../media/image19.jpg"/><Relationship Id="rId7"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sp>
        <p:nvSpPr>
          <p:cNvPr id="77" name="Google Shape;77;p17"/>
          <p:cNvSpPr txBox="1"/>
          <p:nvPr>
            <p:ph type="ctrTitle"/>
          </p:nvPr>
        </p:nvSpPr>
        <p:spPr>
          <a:xfrm>
            <a:off x="2920000" y="569125"/>
            <a:ext cx="31296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b="1" lang="es">
                <a:solidFill>
                  <a:schemeClr val="dk1"/>
                </a:solidFill>
                <a:latin typeface="Arial"/>
                <a:ea typeface="Arial"/>
                <a:cs typeface="Arial"/>
                <a:sym typeface="Arial"/>
              </a:rPr>
              <a:t>ATCLL MOBILE</a:t>
            </a:r>
            <a:endParaRPr b="1">
              <a:solidFill>
                <a:schemeClr val="dk1"/>
              </a:solidFill>
              <a:latin typeface="Arial"/>
              <a:ea typeface="Arial"/>
              <a:cs typeface="Arial"/>
              <a:sym typeface="Arial"/>
            </a:endParaRPr>
          </a:p>
        </p:txBody>
      </p:sp>
      <p:sp>
        <p:nvSpPr>
          <p:cNvPr id="78" name="Google Shape;78;p17"/>
          <p:cNvSpPr txBox="1"/>
          <p:nvPr>
            <p:ph idx="1" type="subTitle"/>
          </p:nvPr>
        </p:nvSpPr>
        <p:spPr>
          <a:xfrm>
            <a:off x="431075" y="3519775"/>
            <a:ext cx="2033400" cy="12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200"/>
              <a:buNone/>
            </a:pPr>
            <a:r>
              <a:rPr lang="es">
                <a:solidFill>
                  <a:schemeClr val="dk1"/>
                </a:solidFill>
                <a:latin typeface="Arial"/>
                <a:ea typeface="Arial"/>
                <a:cs typeface="Arial"/>
                <a:sym typeface="Arial"/>
              </a:rPr>
              <a:t>Alexandre Gago – 98123​</a:t>
            </a:r>
            <a:endParaRPr>
              <a:solidFill>
                <a:schemeClr val="dk1"/>
              </a:solidFill>
              <a:latin typeface="Arial"/>
              <a:ea typeface="Arial"/>
              <a:cs typeface="Arial"/>
              <a:sym typeface="Arial"/>
            </a:endParaRPr>
          </a:p>
          <a:p>
            <a:pPr indent="0" lvl="0" marL="0" rtl="0" algn="l">
              <a:spcBef>
                <a:spcPts val="0"/>
              </a:spcBef>
              <a:spcAft>
                <a:spcPts val="0"/>
              </a:spcAft>
              <a:buSzPts val="1200"/>
              <a:buNone/>
            </a:pPr>
            <a:r>
              <a:rPr lang="es">
                <a:solidFill>
                  <a:schemeClr val="dk1"/>
                </a:solidFill>
                <a:latin typeface="Arial"/>
                <a:ea typeface="Arial"/>
                <a:cs typeface="Arial"/>
                <a:sym typeface="Arial"/>
              </a:rPr>
              <a:t>Ana Rosa – 98678​</a:t>
            </a:r>
            <a:endParaRPr>
              <a:solidFill>
                <a:schemeClr val="dk1"/>
              </a:solidFill>
              <a:latin typeface="Arial"/>
              <a:ea typeface="Arial"/>
              <a:cs typeface="Arial"/>
              <a:sym typeface="Arial"/>
            </a:endParaRPr>
          </a:p>
          <a:p>
            <a:pPr indent="0" lvl="0" marL="0" rtl="0" algn="l">
              <a:spcBef>
                <a:spcPts val="0"/>
              </a:spcBef>
              <a:spcAft>
                <a:spcPts val="0"/>
              </a:spcAft>
              <a:buSzPts val="1200"/>
              <a:buNone/>
            </a:pPr>
            <a:r>
              <a:rPr lang="es">
                <a:solidFill>
                  <a:schemeClr val="dk1"/>
                </a:solidFill>
                <a:latin typeface="Arial"/>
                <a:ea typeface="Arial"/>
                <a:cs typeface="Arial"/>
                <a:sym typeface="Arial"/>
              </a:rPr>
              <a:t>Bernardo Kaluza – 97521​</a:t>
            </a:r>
            <a:endParaRPr>
              <a:solidFill>
                <a:schemeClr val="dk1"/>
              </a:solidFill>
              <a:latin typeface="Arial"/>
              <a:ea typeface="Arial"/>
              <a:cs typeface="Arial"/>
              <a:sym typeface="Arial"/>
            </a:endParaRPr>
          </a:p>
          <a:p>
            <a:pPr indent="0" lvl="0" marL="0" rtl="0" algn="l">
              <a:spcBef>
                <a:spcPts val="0"/>
              </a:spcBef>
              <a:spcAft>
                <a:spcPts val="0"/>
              </a:spcAft>
              <a:buSzPts val="1200"/>
              <a:buNone/>
            </a:pPr>
            <a:r>
              <a:rPr lang="es">
                <a:solidFill>
                  <a:schemeClr val="dk1"/>
                </a:solidFill>
                <a:latin typeface="Arial"/>
                <a:ea typeface="Arial"/>
                <a:cs typeface="Arial"/>
                <a:sym typeface="Arial"/>
              </a:rPr>
              <a:t>Filipe Silveira – 97981</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rPr lang="es">
                <a:solidFill>
                  <a:schemeClr val="dk1"/>
                </a:solidFill>
                <a:latin typeface="Arial"/>
                <a:ea typeface="Arial"/>
                <a:cs typeface="Arial"/>
                <a:sym typeface="Arial"/>
              </a:rPr>
              <a:t>Nuno Cunha – 98124​</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rPr lang="es">
                <a:solidFill>
                  <a:schemeClr val="dk1"/>
                </a:solidFill>
                <a:latin typeface="Arial"/>
                <a:ea typeface="Arial"/>
                <a:cs typeface="Arial"/>
                <a:sym typeface="Arial"/>
              </a:rPr>
              <a:t>Pedro Lima – 97860​</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t/>
            </a:r>
            <a:endParaRPr>
              <a:solidFill>
                <a:schemeClr val="dk1"/>
              </a:solidFill>
            </a:endParaRPr>
          </a:p>
          <a:p>
            <a:pPr indent="0" lvl="0" marL="0" rtl="0" algn="l">
              <a:lnSpc>
                <a:spcPct val="100000"/>
              </a:lnSpc>
              <a:spcBef>
                <a:spcPts val="0"/>
              </a:spcBef>
              <a:spcAft>
                <a:spcPts val="0"/>
              </a:spcAft>
              <a:buSzPts val="1200"/>
              <a:buNone/>
            </a:pPr>
            <a:r>
              <a:t/>
            </a:r>
            <a:endParaRPr>
              <a:solidFill>
                <a:schemeClr val="dk1"/>
              </a:solidFill>
            </a:endParaRPr>
          </a:p>
        </p:txBody>
      </p:sp>
      <p:sp>
        <p:nvSpPr>
          <p:cNvPr id="79" name="Google Shape;79;p17"/>
          <p:cNvSpPr txBox="1"/>
          <p:nvPr>
            <p:ph idx="1" type="subTitle"/>
          </p:nvPr>
        </p:nvSpPr>
        <p:spPr>
          <a:xfrm>
            <a:off x="2271992" y="2020550"/>
            <a:ext cx="4599900" cy="6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s">
                <a:solidFill>
                  <a:schemeClr val="dk1"/>
                </a:solidFill>
                <a:latin typeface="Arial"/>
                <a:ea typeface="Arial"/>
                <a:cs typeface="Arial"/>
                <a:sym typeface="Arial"/>
              </a:rPr>
              <a:t>Project in Computer and Informatics Engineering – (LECI), Department of Electronics, Telecommunications and Informatics, University of Aveiro</a:t>
            </a:r>
            <a:endParaRPr>
              <a:solidFill>
                <a:schemeClr val="dk1"/>
              </a:solidFill>
              <a:latin typeface="Arial"/>
              <a:ea typeface="Arial"/>
              <a:cs typeface="Arial"/>
              <a:sym typeface="Arial"/>
            </a:endParaRPr>
          </a:p>
        </p:txBody>
      </p:sp>
      <p:sp>
        <p:nvSpPr>
          <p:cNvPr id="80" name="Google Shape;80;p17"/>
          <p:cNvSpPr txBox="1"/>
          <p:nvPr>
            <p:ph idx="1" type="subTitle"/>
          </p:nvPr>
        </p:nvSpPr>
        <p:spPr>
          <a:xfrm>
            <a:off x="7123824" y="3907069"/>
            <a:ext cx="1705200" cy="88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s">
                <a:solidFill>
                  <a:schemeClr val="dk1"/>
                </a:solidFill>
                <a:latin typeface="Arial"/>
                <a:ea typeface="Arial"/>
                <a:cs typeface="Arial"/>
                <a:sym typeface="Arial"/>
              </a:rPr>
              <a:t>Supervisors:​</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rPr lang="es">
                <a:solidFill>
                  <a:schemeClr val="dk1"/>
                </a:solidFill>
                <a:latin typeface="Arial"/>
                <a:ea typeface="Arial"/>
                <a:cs typeface="Arial"/>
                <a:sym typeface="Arial"/>
              </a:rPr>
              <a:t>Dr.a Susana Sargento​</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rPr lang="es">
                <a:solidFill>
                  <a:schemeClr val="dk1"/>
                </a:solidFill>
                <a:latin typeface="Arial"/>
                <a:ea typeface="Arial"/>
                <a:cs typeface="Arial"/>
                <a:sym typeface="Arial"/>
              </a:rPr>
              <a:t>Dr. Pedro Rito​</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SzPts val="1200"/>
              <a:buNone/>
            </a:pPr>
            <a:r>
              <a:rPr lang="es">
                <a:solidFill>
                  <a:schemeClr val="dk1"/>
                </a:solidFill>
                <a:latin typeface="Arial"/>
                <a:ea typeface="Arial"/>
                <a:cs typeface="Arial"/>
                <a:sym typeface="Arial"/>
              </a:rPr>
              <a:t>Dr. Miguel Luís</a:t>
            </a:r>
            <a:endParaRPr>
              <a:solidFill>
                <a:schemeClr val="dk1"/>
              </a:solidFill>
              <a:latin typeface="Arial"/>
              <a:ea typeface="Arial"/>
              <a:cs typeface="Arial"/>
              <a:sym typeface="Arial"/>
            </a:endParaRPr>
          </a:p>
        </p:txBody>
      </p:sp>
      <p:sp>
        <p:nvSpPr>
          <p:cNvPr id="81" name="Google Shape;81;p17"/>
          <p:cNvSpPr txBox="1"/>
          <p:nvPr/>
        </p:nvSpPr>
        <p:spPr>
          <a:xfrm>
            <a:off x="2920006" y="1541158"/>
            <a:ext cx="3303900" cy="292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300" u="none" cap="none" strike="noStrike">
                <a:solidFill>
                  <a:schemeClr val="dk1"/>
                </a:solidFill>
                <a:latin typeface="Arial"/>
                <a:ea typeface="Arial"/>
                <a:cs typeface="Arial"/>
                <a:sym typeface="Arial"/>
              </a:rPr>
              <a:t>Milestone 4 – Final Presentation</a:t>
            </a:r>
            <a:endParaRPr b="1" i="0" sz="1300" u="none" cap="none" strike="noStrike">
              <a:solidFill>
                <a:schemeClr val="dk1"/>
              </a:solidFill>
              <a:latin typeface="Arial"/>
              <a:ea typeface="Arial"/>
              <a:cs typeface="Arial"/>
              <a:sym typeface="Arial"/>
            </a:endParaRPr>
          </a:p>
        </p:txBody>
      </p:sp>
      <p:cxnSp>
        <p:nvCxnSpPr>
          <p:cNvPr id="82" name="Google Shape;82;p17"/>
          <p:cNvCxnSpPr/>
          <p:nvPr/>
        </p:nvCxnSpPr>
        <p:spPr>
          <a:xfrm>
            <a:off x="2814550" y="1175725"/>
            <a:ext cx="3340500" cy="0"/>
          </a:xfrm>
          <a:prstGeom prst="straightConnector1">
            <a:avLst/>
          </a:prstGeom>
          <a:noFill/>
          <a:ln cap="flat" cmpd="sng" w="28575">
            <a:solidFill>
              <a:srgbClr val="01A4EE"/>
            </a:solidFill>
            <a:prstDash val="solid"/>
            <a:round/>
            <a:headEnd len="sm" w="sm" type="none"/>
            <a:tailEnd len="sm" w="sm" type="none"/>
          </a:ln>
        </p:spPr>
      </p:cxnSp>
      <p:pic>
        <p:nvPicPr>
          <p:cNvPr id="83" name="Google Shape;83;p17"/>
          <p:cNvPicPr preferRelativeResize="0"/>
          <p:nvPr/>
        </p:nvPicPr>
        <p:blipFill>
          <a:blip r:embed="rId3">
            <a:alphaModFix/>
          </a:blip>
          <a:stretch>
            <a:fillRect/>
          </a:stretch>
        </p:blipFill>
        <p:spPr>
          <a:xfrm>
            <a:off x="201275" y="217075"/>
            <a:ext cx="752475" cy="714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26"/>
          <p:cNvSpPr txBox="1"/>
          <p:nvPr>
            <p:ph type="ctrTitle"/>
          </p:nvPr>
        </p:nvSpPr>
        <p:spPr>
          <a:xfrm>
            <a:off x="230000" y="135350"/>
            <a:ext cx="4684500" cy="108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s" sz="3300">
                <a:solidFill>
                  <a:schemeClr val="dk1"/>
                </a:solidFill>
              </a:rPr>
              <a:t>Architecture  </a:t>
            </a:r>
            <a:endParaRPr sz="3300">
              <a:solidFill>
                <a:schemeClr val="dk1"/>
              </a:solidFill>
            </a:endParaRPr>
          </a:p>
          <a:p>
            <a:pPr indent="0" lvl="0" marL="0" rtl="0" algn="l">
              <a:lnSpc>
                <a:spcPct val="100000"/>
              </a:lnSpc>
              <a:spcBef>
                <a:spcPts val="0"/>
              </a:spcBef>
              <a:spcAft>
                <a:spcPts val="0"/>
              </a:spcAft>
              <a:buSzPts val="3600"/>
              <a:buNone/>
            </a:pPr>
            <a:r>
              <a:rPr lang="es" sz="2300">
                <a:solidFill>
                  <a:srgbClr val="01A4EE"/>
                </a:solidFill>
              </a:rPr>
              <a:t>Communication with the App</a:t>
            </a:r>
            <a:endParaRPr sz="2300">
              <a:solidFill>
                <a:srgbClr val="01A4EE"/>
              </a:solidFill>
            </a:endParaRPr>
          </a:p>
        </p:txBody>
      </p:sp>
      <p:sp>
        <p:nvSpPr>
          <p:cNvPr id="185" name="Google Shape;185;p26"/>
          <p:cNvSpPr txBox="1"/>
          <p:nvPr>
            <p:ph idx="1" type="subTitle"/>
          </p:nvPr>
        </p:nvSpPr>
        <p:spPr>
          <a:xfrm>
            <a:off x="636125" y="1666700"/>
            <a:ext cx="7620600" cy="237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500">
                <a:solidFill>
                  <a:schemeClr val="dk1"/>
                </a:solidFill>
                <a:latin typeface="Arial"/>
                <a:ea typeface="Arial"/>
                <a:cs typeface="Arial"/>
                <a:sym typeface="Arial"/>
              </a:rPr>
              <a:t>To communicate with the app, we had to create 2 topics in the orion API to differentiate our data with the main IT’s server data.</a:t>
            </a:r>
            <a:endParaRPr sz="15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5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rPr lang="es" sz="1500">
                <a:solidFill>
                  <a:schemeClr val="dk1"/>
                </a:solidFill>
                <a:latin typeface="Arial"/>
                <a:ea typeface="Arial"/>
                <a:cs typeface="Arial"/>
                <a:sym typeface="Arial"/>
              </a:rPr>
              <a:t>These were:</a:t>
            </a:r>
            <a:endParaRPr sz="15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500">
              <a:solidFill>
                <a:schemeClr val="dk1"/>
              </a:solidFill>
              <a:latin typeface="Arial"/>
              <a:ea typeface="Arial"/>
              <a:cs typeface="Arial"/>
              <a:sym typeface="Arial"/>
            </a:endParaRPr>
          </a:p>
          <a:p>
            <a:pPr indent="-323850" lvl="0" marL="457200" rtl="0" algn="l">
              <a:lnSpc>
                <a:spcPct val="100000"/>
              </a:lnSpc>
              <a:spcBef>
                <a:spcPts val="0"/>
              </a:spcBef>
              <a:spcAft>
                <a:spcPts val="0"/>
              </a:spcAft>
              <a:buClr>
                <a:schemeClr val="dk1"/>
              </a:buClr>
              <a:buSzPts val="1500"/>
              <a:buFont typeface="Arial"/>
              <a:buChar char="●"/>
            </a:pPr>
            <a:r>
              <a:rPr lang="es" sz="1500">
                <a:solidFill>
                  <a:schemeClr val="dk1"/>
                </a:solidFill>
                <a:latin typeface="Arial"/>
                <a:ea typeface="Arial"/>
                <a:cs typeface="Arial"/>
                <a:sym typeface="Arial"/>
              </a:rPr>
              <a:t>bus_line</a:t>
            </a:r>
            <a:endParaRPr sz="15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chemeClr val="dk1"/>
              </a:solidFill>
              <a:latin typeface="Arial"/>
              <a:ea typeface="Arial"/>
              <a:cs typeface="Arial"/>
              <a:sym typeface="Arial"/>
            </a:endParaRPr>
          </a:p>
          <a:p>
            <a:pPr indent="-323850" lvl="0" marL="457200" rtl="0" algn="l">
              <a:lnSpc>
                <a:spcPct val="100000"/>
              </a:lnSpc>
              <a:spcBef>
                <a:spcPts val="0"/>
              </a:spcBef>
              <a:spcAft>
                <a:spcPts val="0"/>
              </a:spcAft>
              <a:buClr>
                <a:schemeClr val="dk1"/>
              </a:buClr>
              <a:buSzPts val="1500"/>
              <a:buFont typeface="Arial"/>
              <a:buChar char="●"/>
            </a:pPr>
            <a:r>
              <a:rPr lang="es" sz="1500">
                <a:solidFill>
                  <a:schemeClr val="dk1"/>
                </a:solidFill>
                <a:latin typeface="Arial"/>
                <a:ea typeface="Arial"/>
                <a:cs typeface="Arial"/>
                <a:sym typeface="Arial"/>
              </a:rPr>
              <a:t>aveiro_livetraffic</a:t>
            </a:r>
            <a:endParaRPr sz="15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p:txBody>
      </p:sp>
      <p:cxnSp>
        <p:nvCxnSpPr>
          <p:cNvPr id="186" name="Google Shape;186;p26"/>
          <p:cNvCxnSpPr/>
          <p:nvPr/>
        </p:nvCxnSpPr>
        <p:spPr>
          <a:xfrm>
            <a:off x="109456" y="1346243"/>
            <a:ext cx="4448400" cy="0"/>
          </a:xfrm>
          <a:prstGeom prst="straightConnector1">
            <a:avLst/>
          </a:prstGeom>
          <a:noFill/>
          <a:ln cap="flat" cmpd="sng" w="28575">
            <a:solidFill>
              <a:srgbClr val="01A4EE"/>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pic>
        <p:nvPicPr>
          <p:cNvPr id="191" name="Google Shape;191;p27"/>
          <p:cNvPicPr preferRelativeResize="0"/>
          <p:nvPr/>
        </p:nvPicPr>
        <p:blipFill>
          <a:blip r:embed="rId3">
            <a:alphaModFix/>
          </a:blip>
          <a:stretch>
            <a:fillRect/>
          </a:stretch>
        </p:blipFill>
        <p:spPr>
          <a:xfrm>
            <a:off x="408175" y="1644425"/>
            <a:ext cx="3360950" cy="3348024"/>
          </a:xfrm>
          <a:prstGeom prst="rect">
            <a:avLst/>
          </a:prstGeom>
          <a:noFill/>
          <a:ln>
            <a:noFill/>
          </a:ln>
        </p:spPr>
      </p:pic>
      <p:sp>
        <p:nvSpPr>
          <p:cNvPr id="192" name="Google Shape;192;p27"/>
          <p:cNvSpPr txBox="1"/>
          <p:nvPr/>
        </p:nvSpPr>
        <p:spPr>
          <a:xfrm>
            <a:off x="408175" y="1228913"/>
            <a:ext cx="165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dk1"/>
                </a:solidFill>
              </a:rPr>
              <a:t>Bus_line</a:t>
            </a:r>
            <a:endParaRPr b="1" sz="1500">
              <a:solidFill>
                <a:schemeClr val="dk1"/>
              </a:solidFill>
            </a:endParaRPr>
          </a:p>
        </p:txBody>
      </p:sp>
      <p:sp>
        <p:nvSpPr>
          <p:cNvPr id="193" name="Google Shape;193;p27"/>
          <p:cNvSpPr txBox="1"/>
          <p:nvPr/>
        </p:nvSpPr>
        <p:spPr>
          <a:xfrm>
            <a:off x="4168025" y="1228925"/>
            <a:ext cx="1788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dk1"/>
                </a:solidFill>
                <a:latin typeface="Roboto"/>
                <a:ea typeface="Roboto"/>
                <a:cs typeface="Roboto"/>
                <a:sym typeface="Roboto"/>
              </a:rPr>
              <a:t>Aveiro_livetraffic</a:t>
            </a:r>
            <a:endParaRPr b="1" sz="1500">
              <a:solidFill>
                <a:schemeClr val="dk1"/>
              </a:solidFill>
              <a:latin typeface="Roboto"/>
              <a:ea typeface="Roboto"/>
              <a:cs typeface="Roboto"/>
              <a:sym typeface="Roboto"/>
            </a:endParaRPr>
          </a:p>
        </p:txBody>
      </p:sp>
      <p:pic>
        <p:nvPicPr>
          <p:cNvPr id="194" name="Google Shape;194;p27"/>
          <p:cNvPicPr preferRelativeResize="0"/>
          <p:nvPr/>
        </p:nvPicPr>
        <p:blipFill>
          <a:blip r:embed="rId4">
            <a:alphaModFix/>
          </a:blip>
          <a:stretch>
            <a:fillRect/>
          </a:stretch>
        </p:blipFill>
        <p:spPr>
          <a:xfrm>
            <a:off x="4168025" y="1651425"/>
            <a:ext cx="4780425" cy="2146500"/>
          </a:xfrm>
          <a:prstGeom prst="rect">
            <a:avLst/>
          </a:prstGeom>
          <a:noFill/>
          <a:ln>
            <a:noFill/>
          </a:ln>
        </p:spPr>
      </p:pic>
      <p:sp>
        <p:nvSpPr>
          <p:cNvPr id="195" name="Google Shape;195;p27"/>
          <p:cNvSpPr txBox="1"/>
          <p:nvPr>
            <p:ph type="ctrTitle"/>
          </p:nvPr>
        </p:nvSpPr>
        <p:spPr>
          <a:xfrm>
            <a:off x="263575" y="75250"/>
            <a:ext cx="4684500" cy="108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s" sz="3300">
                <a:solidFill>
                  <a:schemeClr val="dk1"/>
                </a:solidFill>
              </a:rPr>
              <a:t>Architecture  </a:t>
            </a:r>
            <a:endParaRPr sz="3300">
              <a:solidFill>
                <a:schemeClr val="dk1"/>
              </a:solidFill>
            </a:endParaRPr>
          </a:p>
          <a:p>
            <a:pPr indent="0" lvl="0" marL="0" rtl="0" algn="l">
              <a:lnSpc>
                <a:spcPct val="100000"/>
              </a:lnSpc>
              <a:spcBef>
                <a:spcPts val="0"/>
              </a:spcBef>
              <a:spcAft>
                <a:spcPts val="0"/>
              </a:spcAft>
              <a:buSzPts val="3600"/>
              <a:buNone/>
            </a:pPr>
            <a:r>
              <a:rPr lang="es" sz="2300">
                <a:solidFill>
                  <a:srgbClr val="01A4EE"/>
                </a:solidFill>
              </a:rPr>
              <a:t>Communication with the App</a:t>
            </a:r>
            <a:endParaRPr sz="2300">
              <a:solidFill>
                <a:srgbClr val="01A4EE"/>
              </a:solidFill>
            </a:endParaRPr>
          </a:p>
        </p:txBody>
      </p:sp>
      <p:cxnSp>
        <p:nvCxnSpPr>
          <p:cNvPr id="196" name="Google Shape;196;p27"/>
          <p:cNvCxnSpPr/>
          <p:nvPr/>
        </p:nvCxnSpPr>
        <p:spPr>
          <a:xfrm>
            <a:off x="182356" y="1137993"/>
            <a:ext cx="4448400" cy="0"/>
          </a:xfrm>
          <a:prstGeom prst="straightConnector1">
            <a:avLst/>
          </a:prstGeom>
          <a:noFill/>
          <a:ln cap="flat" cmpd="sng" w="28575">
            <a:solidFill>
              <a:srgbClr val="01A4EE"/>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28"/>
          <p:cNvSpPr txBox="1"/>
          <p:nvPr>
            <p:ph type="ctrTitle"/>
          </p:nvPr>
        </p:nvSpPr>
        <p:spPr>
          <a:xfrm>
            <a:off x="2662906" y="795150"/>
            <a:ext cx="35304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s">
                <a:solidFill>
                  <a:schemeClr val="dk1"/>
                </a:solidFill>
              </a:rPr>
              <a:t>Serv</a:t>
            </a:r>
            <a:r>
              <a:rPr lang="es">
                <a:solidFill>
                  <a:schemeClr val="dk1"/>
                </a:solidFill>
              </a:rPr>
              <a:t>er</a:t>
            </a:r>
            <a:endParaRPr>
              <a:solidFill>
                <a:schemeClr val="dk1"/>
              </a:solidFill>
            </a:endParaRPr>
          </a:p>
        </p:txBody>
      </p:sp>
      <p:cxnSp>
        <p:nvCxnSpPr>
          <p:cNvPr id="202" name="Google Shape;202;p28"/>
          <p:cNvCxnSpPr/>
          <p:nvPr/>
        </p:nvCxnSpPr>
        <p:spPr>
          <a:xfrm>
            <a:off x="2082431" y="1401750"/>
            <a:ext cx="4448400" cy="0"/>
          </a:xfrm>
          <a:prstGeom prst="straightConnector1">
            <a:avLst/>
          </a:prstGeom>
          <a:noFill/>
          <a:ln cap="flat" cmpd="sng" w="28575">
            <a:solidFill>
              <a:srgbClr val="01A4EE"/>
            </a:solidFill>
            <a:prstDash val="solid"/>
            <a:round/>
            <a:headEnd len="sm" w="sm" type="none"/>
            <a:tailEnd len="sm" w="sm" type="none"/>
          </a:ln>
        </p:spPr>
      </p:cxnSp>
      <p:grpSp>
        <p:nvGrpSpPr>
          <p:cNvPr id="203" name="Google Shape;203;p28"/>
          <p:cNvGrpSpPr/>
          <p:nvPr/>
        </p:nvGrpSpPr>
        <p:grpSpPr>
          <a:xfrm>
            <a:off x="3387169" y="1733288"/>
            <a:ext cx="2081863" cy="2161481"/>
            <a:chOff x="-3771675" y="3971775"/>
            <a:chExt cx="291300" cy="292025"/>
          </a:xfrm>
        </p:grpSpPr>
        <p:sp>
          <p:nvSpPr>
            <p:cNvPr id="204" name="Google Shape;204;p2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29"/>
          <p:cNvSpPr txBox="1"/>
          <p:nvPr>
            <p:ph type="ctrTitle"/>
          </p:nvPr>
        </p:nvSpPr>
        <p:spPr>
          <a:xfrm>
            <a:off x="230006" y="553417"/>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s">
                <a:solidFill>
                  <a:schemeClr val="dk1"/>
                </a:solidFill>
              </a:rPr>
              <a:t>Server</a:t>
            </a:r>
            <a:endParaRPr>
              <a:solidFill>
                <a:schemeClr val="dk1"/>
              </a:solidFill>
            </a:endParaRPr>
          </a:p>
        </p:txBody>
      </p:sp>
      <p:sp>
        <p:nvSpPr>
          <p:cNvPr id="214" name="Google Shape;214;p29"/>
          <p:cNvSpPr txBox="1"/>
          <p:nvPr>
            <p:ph idx="1" type="subTitle"/>
          </p:nvPr>
        </p:nvSpPr>
        <p:spPr>
          <a:xfrm>
            <a:off x="636125" y="1406400"/>
            <a:ext cx="3757800" cy="345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400">
                <a:solidFill>
                  <a:schemeClr val="dk1"/>
                </a:solidFill>
                <a:latin typeface="Arial"/>
                <a:ea typeface="Arial"/>
                <a:cs typeface="Arial"/>
                <a:sym typeface="Arial"/>
              </a:rPr>
              <a:t>Features:</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Use of </a:t>
            </a:r>
            <a:r>
              <a:rPr lang="es" sz="1400">
                <a:solidFill>
                  <a:schemeClr val="dk1"/>
                </a:solidFill>
                <a:latin typeface="Arial"/>
                <a:ea typeface="Arial"/>
                <a:cs typeface="Arial"/>
                <a:sym typeface="Arial"/>
              </a:rPr>
              <a:t>Orion to obtain location (latitude and longitude) and ID of OBU (On Board Unit) of each bus from historical data in IT’s database.</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Use of </a:t>
            </a:r>
            <a:r>
              <a:rPr lang="es" sz="1400">
                <a:solidFill>
                  <a:schemeClr val="dk1"/>
                </a:solidFill>
                <a:latin typeface="Arial"/>
                <a:ea typeface="Arial"/>
                <a:cs typeface="Arial"/>
                <a:sym typeface="Arial"/>
              </a:rPr>
              <a:t>MQTT to get bus information in real-time.</a:t>
            </a:r>
            <a:endParaRPr sz="1400">
              <a:solidFill>
                <a:schemeClr val="dk1"/>
              </a:solidFill>
              <a:latin typeface="Arial"/>
              <a:ea typeface="Arial"/>
              <a:cs typeface="Arial"/>
              <a:sym typeface="Arial"/>
            </a:endParaRPr>
          </a:p>
          <a:p>
            <a:pPr indent="0" lvl="0" marL="457200" rtl="0" algn="l">
              <a:lnSpc>
                <a:spcPct val="100000"/>
              </a:lnSpc>
              <a:spcBef>
                <a:spcPts val="0"/>
              </a:spcBef>
              <a:spcAft>
                <a:spcPts val="0"/>
              </a:spcAft>
              <a:buSzPts val="1100"/>
              <a:buNone/>
            </a:pPr>
            <a:r>
              <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Communication between the app and IT’s server using ORION.</a:t>
            </a:r>
            <a:endParaRPr sz="14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Host of a MongoDB database used to store data produced by the </a:t>
            </a:r>
            <a:r>
              <a:rPr lang="es" sz="1400">
                <a:solidFill>
                  <a:schemeClr val="dk1"/>
                </a:solidFill>
                <a:latin typeface="Arial"/>
                <a:ea typeface="Arial"/>
                <a:cs typeface="Arial"/>
                <a:sym typeface="Arial"/>
              </a:rPr>
              <a:t>algorithms.</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p:txBody>
      </p:sp>
      <p:cxnSp>
        <p:nvCxnSpPr>
          <p:cNvPr id="215" name="Google Shape;215;p29"/>
          <p:cNvCxnSpPr/>
          <p:nvPr/>
        </p:nvCxnSpPr>
        <p:spPr>
          <a:xfrm>
            <a:off x="140681" y="1096368"/>
            <a:ext cx="4448400" cy="0"/>
          </a:xfrm>
          <a:prstGeom prst="straightConnector1">
            <a:avLst/>
          </a:prstGeom>
          <a:noFill/>
          <a:ln cap="flat" cmpd="sng" w="28575">
            <a:solidFill>
              <a:srgbClr val="01A4EE"/>
            </a:solidFill>
            <a:prstDash val="solid"/>
            <a:round/>
            <a:headEnd len="sm" w="sm" type="none"/>
            <a:tailEnd len="sm" w="sm" type="none"/>
          </a:ln>
        </p:spPr>
      </p:cxnSp>
      <p:grpSp>
        <p:nvGrpSpPr>
          <p:cNvPr id="216" name="Google Shape;216;p29"/>
          <p:cNvGrpSpPr/>
          <p:nvPr/>
        </p:nvGrpSpPr>
        <p:grpSpPr>
          <a:xfrm>
            <a:off x="6096844" y="1919579"/>
            <a:ext cx="2340013" cy="2339996"/>
            <a:chOff x="-3771675" y="3971775"/>
            <a:chExt cx="291300" cy="292025"/>
          </a:xfrm>
        </p:grpSpPr>
        <p:sp>
          <p:nvSpPr>
            <p:cNvPr id="217" name="Google Shape;217;p2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p30"/>
          <p:cNvSpPr txBox="1"/>
          <p:nvPr>
            <p:ph type="ctrTitle"/>
          </p:nvPr>
        </p:nvSpPr>
        <p:spPr>
          <a:xfrm>
            <a:off x="356231" y="142525"/>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s">
                <a:solidFill>
                  <a:schemeClr val="dk1"/>
                </a:solidFill>
                <a:latin typeface="Arial"/>
                <a:ea typeface="Arial"/>
                <a:cs typeface="Arial"/>
                <a:sym typeface="Arial"/>
              </a:rPr>
              <a:t>Server</a:t>
            </a:r>
            <a:endParaRPr b="1">
              <a:solidFill>
                <a:schemeClr val="dk1"/>
              </a:solidFill>
              <a:latin typeface="Arial"/>
              <a:ea typeface="Arial"/>
              <a:cs typeface="Arial"/>
              <a:sym typeface="Arial"/>
            </a:endParaRPr>
          </a:p>
        </p:txBody>
      </p:sp>
      <p:cxnSp>
        <p:nvCxnSpPr>
          <p:cNvPr id="227" name="Google Shape;227;p30"/>
          <p:cNvCxnSpPr/>
          <p:nvPr/>
        </p:nvCxnSpPr>
        <p:spPr>
          <a:xfrm>
            <a:off x="356231" y="645000"/>
            <a:ext cx="4448400" cy="0"/>
          </a:xfrm>
          <a:prstGeom prst="straightConnector1">
            <a:avLst/>
          </a:prstGeom>
          <a:noFill/>
          <a:ln cap="flat" cmpd="sng" w="28575">
            <a:solidFill>
              <a:srgbClr val="01A4EE"/>
            </a:solidFill>
            <a:prstDash val="solid"/>
            <a:round/>
            <a:headEnd len="sm" w="sm" type="none"/>
            <a:tailEnd len="sm" w="sm" type="none"/>
          </a:ln>
        </p:spPr>
      </p:cxnSp>
      <p:graphicFrame>
        <p:nvGraphicFramePr>
          <p:cNvPr id="228" name="Google Shape;228;p30"/>
          <p:cNvGraphicFramePr/>
          <p:nvPr/>
        </p:nvGraphicFramePr>
        <p:xfrm>
          <a:off x="387388" y="862500"/>
          <a:ext cx="3000000" cy="3000000"/>
        </p:xfrm>
        <a:graphic>
          <a:graphicData uri="http://schemas.openxmlformats.org/drawingml/2006/table">
            <a:tbl>
              <a:tblPr>
                <a:noFill/>
                <a:tableStyleId>{BBDDB36C-A1A0-427F-8B7E-138DC6D8C77C}</a:tableStyleId>
              </a:tblPr>
              <a:tblGrid>
                <a:gridCol w="4120600"/>
                <a:gridCol w="4248625"/>
              </a:tblGrid>
              <a:tr h="347625">
                <a:tc>
                  <a:txBody>
                    <a:bodyPr/>
                    <a:lstStyle/>
                    <a:p>
                      <a:pPr indent="0" lvl="0" marL="0" rtl="0" algn="ctr">
                        <a:spcBef>
                          <a:spcPts val="0"/>
                        </a:spcBef>
                        <a:spcAft>
                          <a:spcPts val="0"/>
                        </a:spcAft>
                        <a:buNone/>
                      </a:pPr>
                      <a:r>
                        <a:rPr b="1" lang="es" sz="2000">
                          <a:solidFill>
                            <a:schemeClr val="dk1"/>
                          </a:solidFill>
                        </a:rPr>
                        <a:t>Problem</a:t>
                      </a:r>
                      <a:endParaRPr b="1" sz="2000">
                        <a:solidFill>
                          <a:schemeClr val="dk1"/>
                        </a:solidFill>
                      </a:endParaRPr>
                    </a:p>
                  </a:txBody>
                  <a:tcPr marT="108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s" sz="2000">
                          <a:solidFill>
                            <a:schemeClr val="dk1"/>
                          </a:solidFill>
                        </a:rPr>
                        <a:t>Solution</a:t>
                      </a:r>
                      <a:endParaRPr b="1" sz="2000">
                        <a:solidFill>
                          <a:schemeClr val="dk1"/>
                        </a:solidFill>
                      </a:endParaRPr>
                    </a:p>
                  </a:txBody>
                  <a:tcPr marT="108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6FA8DC"/>
                    </a:solidFill>
                  </a:tcPr>
                </a:tc>
              </a:tr>
              <a:tr h="628450">
                <a:tc>
                  <a:txBody>
                    <a:bodyPr/>
                    <a:lstStyle/>
                    <a:p>
                      <a:pPr indent="0" lvl="0" marL="0" rtl="0" algn="l">
                        <a:spcBef>
                          <a:spcPts val="0"/>
                        </a:spcBef>
                        <a:spcAft>
                          <a:spcPts val="0"/>
                        </a:spcAft>
                        <a:buNone/>
                      </a:pPr>
                      <a:r>
                        <a:rPr lang="es">
                          <a:solidFill>
                            <a:schemeClr val="dk1"/>
                          </a:solidFill>
                        </a:rPr>
                        <a:t>ORION broker documentation not up to date and/or not functional.</a:t>
                      </a:r>
                      <a:endParaRPr>
                        <a:solidFill>
                          <a:schemeClr val="dk1"/>
                        </a:solidFill>
                      </a:endParaRPr>
                    </a:p>
                  </a:txBody>
                  <a:tcPr marT="162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Update of documentation by the group in IT.</a:t>
                      </a:r>
                      <a:endParaRPr>
                        <a:solidFill>
                          <a:schemeClr val="dk1"/>
                        </a:solidFill>
                      </a:endParaRPr>
                    </a:p>
                    <a:p>
                      <a:pPr indent="0" lvl="0" marL="0" rtl="0" algn="ctr">
                        <a:spcBef>
                          <a:spcPts val="0"/>
                        </a:spcBef>
                        <a:spcAft>
                          <a:spcPts val="0"/>
                        </a:spcAft>
                        <a:buNone/>
                      </a:pPr>
                      <a:r>
                        <a:t/>
                      </a:r>
                      <a:endParaRPr>
                        <a:solidFill>
                          <a:schemeClr val="dk1"/>
                        </a:solidFill>
                      </a:endParaRPr>
                    </a:p>
                  </a:txBody>
                  <a:tcPr marT="162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8450">
                <a:tc>
                  <a:txBody>
                    <a:bodyPr/>
                    <a:lstStyle/>
                    <a:p>
                      <a:pPr indent="0" lvl="0" marL="0" rtl="0" algn="l">
                        <a:spcBef>
                          <a:spcPts val="0"/>
                        </a:spcBef>
                        <a:spcAft>
                          <a:spcPts val="0"/>
                        </a:spcAft>
                        <a:buNone/>
                      </a:pPr>
                      <a:r>
                        <a:rPr lang="es">
                          <a:solidFill>
                            <a:schemeClr val="dk1"/>
                          </a:solidFill>
                        </a:rPr>
                        <a:t>The current and UTC timezone from the ORION timestamps did not match.</a:t>
                      </a:r>
                      <a:endParaRPr>
                        <a:solidFill>
                          <a:schemeClr val="dk1"/>
                        </a:solidFill>
                      </a:endParaRPr>
                    </a:p>
                    <a:p>
                      <a:pPr indent="0" lvl="0" marL="0" rtl="0" algn="ctr">
                        <a:spcBef>
                          <a:spcPts val="0"/>
                        </a:spcBef>
                        <a:spcAft>
                          <a:spcPts val="0"/>
                        </a:spcAft>
                        <a:buNone/>
                      </a:pPr>
                      <a:r>
                        <a:t/>
                      </a:r>
                      <a:endParaRPr>
                        <a:solidFill>
                          <a:schemeClr val="dk1"/>
                        </a:solidFill>
                      </a:endParaRPr>
                    </a:p>
                  </a:txBody>
                  <a:tcPr marT="162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Before processing the data, the timezone was changed for each timestamp value in order to match Lisbon timezone.</a:t>
                      </a:r>
                      <a:endParaRPr>
                        <a:solidFill>
                          <a:schemeClr val="dk1"/>
                        </a:solidFill>
                      </a:endParaRPr>
                    </a:p>
                    <a:p>
                      <a:pPr indent="0" lvl="0" marL="0" rtl="0" algn="ctr">
                        <a:spcBef>
                          <a:spcPts val="0"/>
                        </a:spcBef>
                        <a:spcAft>
                          <a:spcPts val="0"/>
                        </a:spcAft>
                        <a:buNone/>
                      </a:pPr>
                      <a:r>
                        <a:t/>
                      </a:r>
                      <a:endParaRPr>
                        <a:solidFill>
                          <a:schemeClr val="dk1"/>
                        </a:solidFill>
                      </a:endParaRPr>
                    </a:p>
                  </a:txBody>
                  <a:tcPr marT="162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8450">
                <a:tc>
                  <a:txBody>
                    <a:bodyPr/>
                    <a:lstStyle/>
                    <a:p>
                      <a:pPr indent="0" lvl="0" marL="0" rtl="0" algn="l">
                        <a:spcBef>
                          <a:spcPts val="0"/>
                        </a:spcBef>
                        <a:spcAft>
                          <a:spcPts val="0"/>
                        </a:spcAft>
                        <a:buNone/>
                      </a:pPr>
                      <a:r>
                        <a:rPr lang="es">
                          <a:solidFill>
                            <a:schemeClr val="dk1"/>
                          </a:solidFill>
                        </a:rPr>
                        <a:t>The historical data in the ORION broker was not being updated correctly to the cloud.</a:t>
                      </a:r>
                      <a:endParaRPr>
                        <a:solidFill>
                          <a:schemeClr val="dk1"/>
                        </a:solidFill>
                      </a:endParaRPr>
                    </a:p>
                    <a:p>
                      <a:pPr indent="0" lvl="0" marL="0" rtl="0" algn="ctr">
                        <a:spcBef>
                          <a:spcPts val="0"/>
                        </a:spcBef>
                        <a:spcAft>
                          <a:spcPts val="0"/>
                        </a:spcAft>
                        <a:buNone/>
                      </a:pPr>
                      <a:r>
                        <a:t/>
                      </a:r>
                      <a:endParaRPr>
                        <a:solidFill>
                          <a:schemeClr val="dk1"/>
                        </a:solidFill>
                      </a:endParaRPr>
                    </a:p>
                  </a:txBody>
                  <a:tcPr marT="162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This is being addressed in IT.</a:t>
                      </a:r>
                      <a:endParaRPr>
                        <a:solidFill>
                          <a:schemeClr val="dk1"/>
                        </a:solidFill>
                      </a:endParaRPr>
                    </a:p>
                    <a:p>
                      <a:pPr indent="0" lvl="0" marL="0" rtl="0" algn="ctr">
                        <a:spcBef>
                          <a:spcPts val="0"/>
                        </a:spcBef>
                        <a:spcAft>
                          <a:spcPts val="0"/>
                        </a:spcAft>
                        <a:buNone/>
                      </a:pPr>
                      <a:r>
                        <a:t/>
                      </a:r>
                      <a:endParaRPr>
                        <a:solidFill>
                          <a:schemeClr val="dk1"/>
                        </a:solidFill>
                      </a:endParaRPr>
                    </a:p>
                  </a:txBody>
                  <a:tcPr marT="162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28450">
                <a:tc>
                  <a:txBody>
                    <a:bodyPr/>
                    <a:lstStyle/>
                    <a:p>
                      <a:pPr indent="0" lvl="0" marL="0" rtl="0" algn="l">
                        <a:spcBef>
                          <a:spcPts val="0"/>
                        </a:spcBef>
                        <a:spcAft>
                          <a:spcPts val="0"/>
                        </a:spcAft>
                        <a:buNone/>
                      </a:pPr>
                      <a:r>
                        <a:rPr lang="es">
                          <a:solidFill>
                            <a:schemeClr val="dk1"/>
                          </a:solidFill>
                        </a:rPr>
                        <a:t>When receiving the MQTT data from buses, multiple messages were received when the bus was in radar range.</a:t>
                      </a:r>
                      <a:endParaRPr>
                        <a:solidFill>
                          <a:schemeClr val="dk1"/>
                        </a:solidFill>
                      </a:endParaRPr>
                    </a:p>
                  </a:txBody>
                  <a:tcPr marT="162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A filter was implemented, so that line detection starts only when the first bus enters the radar range.</a:t>
                      </a:r>
                      <a:endParaRPr>
                        <a:solidFill>
                          <a:schemeClr val="dk1"/>
                        </a:solidFill>
                      </a:endParaRPr>
                    </a:p>
                  </a:txBody>
                  <a:tcPr marT="162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31"/>
          <p:cNvSpPr txBox="1"/>
          <p:nvPr>
            <p:ph type="ctrTitle"/>
          </p:nvPr>
        </p:nvSpPr>
        <p:spPr>
          <a:xfrm>
            <a:off x="2712031" y="795150"/>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s">
                <a:solidFill>
                  <a:schemeClr val="dk1"/>
                </a:solidFill>
                <a:latin typeface="Arial"/>
                <a:ea typeface="Arial"/>
                <a:cs typeface="Arial"/>
                <a:sym typeface="Arial"/>
              </a:rPr>
              <a:t>Line Detection</a:t>
            </a:r>
            <a:endParaRPr b="1">
              <a:solidFill>
                <a:schemeClr val="dk1"/>
              </a:solidFill>
              <a:latin typeface="Arial"/>
              <a:ea typeface="Arial"/>
              <a:cs typeface="Arial"/>
              <a:sym typeface="Arial"/>
            </a:endParaRPr>
          </a:p>
        </p:txBody>
      </p:sp>
      <p:cxnSp>
        <p:nvCxnSpPr>
          <p:cNvPr id="234" name="Google Shape;234;p31"/>
          <p:cNvCxnSpPr/>
          <p:nvPr/>
        </p:nvCxnSpPr>
        <p:spPr>
          <a:xfrm>
            <a:off x="2082431" y="1401750"/>
            <a:ext cx="4448400" cy="0"/>
          </a:xfrm>
          <a:prstGeom prst="straightConnector1">
            <a:avLst/>
          </a:prstGeom>
          <a:noFill/>
          <a:ln cap="flat" cmpd="sng" w="28575">
            <a:solidFill>
              <a:srgbClr val="01A4EE"/>
            </a:solidFill>
            <a:prstDash val="solid"/>
            <a:round/>
            <a:headEnd len="sm" w="sm" type="none"/>
            <a:tailEnd len="sm" w="sm" type="none"/>
          </a:ln>
        </p:spPr>
      </p:cxnSp>
      <p:grpSp>
        <p:nvGrpSpPr>
          <p:cNvPr id="235" name="Google Shape;235;p31"/>
          <p:cNvGrpSpPr/>
          <p:nvPr/>
        </p:nvGrpSpPr>
        <p:grpSpPr>
          <a:xfrm>
            <a:off x="3490524" y="1796098"/>
            <a:ext cx="1973400" cy="2340008"/>
            <a:chOff x="-48233050" y="3569725"/>
            <a:chExt cx="252050" cy="299475"/>
          </a:xfrm>
        </p:grpSpPr>
        <p:sp>
          <p:nvSpPr>
            <p:cNvPr id="236" name="Google Shape;236;p3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32"/>
          <p:cNvSpPr txBox="1"/>
          <p:nvPr>
            <p:ph type="ctrTitle"/>
          </p:nvPr>
        </p:nvSpPr>
        <p:spPr>
          <a:xfrm>
            <a:off x="356231" y="337025"/>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s">
                <a:solidFill>
                  <a:schemeClr val="dk1"/>
                </a:solidFill>
                <a:latin typeface="Arial"/>
                <a:ea typeface="Arial"/>
                <a:cs typeface="Arial"/>
                <a:sym typeface="Arial"/>
              </a:rPr>
              <a:t>Line Detection</a:t>
            </a:r>
            <a:endParaRPr b="1">
              <a:solidFill>
                <a:schemeClr val="dk1"/>
              </a:solidFill>
              <a:latin typeface="Arial"/>
              <a:ea typeface="Arial"/>
              <a:cs typeface="Arial"/>
              <a:sym typeface="Arial"/>
            </a:endParaRPr>
          </a:p>
        </p:txBody>
      </p:sp>
      <p:sp>
        <p:nvSpPr>
          <p:cNvPr id="244" name="Google Shape;244;p32"/>
          <p:cNvSpPr txBox="1"/>
          <p:nvPr>
            <p:ph idx="1" type="subTitle"/>
          </p:nvPr>
        </p:nvSpPr>
        <p:spPr>
          <a:xfrm>
            <a:off x="312200" y="1177549"/>
            <a:ext cx="3971100" cy="353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sz="1500">
                <a:solidFill>
                  <a:schemeClr val="dk1"/>
                </a:solidFill>
                <a:latin typeface="Arial"/>
                <a:ea typeface="Arial"/>
                <a:cs typeface="Arial"/>
                <a:sym typeface="Arial"/>
              </a:rPr>
              <a:t>Features:</a:t>
            </a:r>
            <a:endParaRPr b="1" sz="15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Information about lines and bus stops stored in JSON format.</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Confidence based algorithm that, given the positions of a bus in the previous hour, returns its possible line.</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Estimated time of Arrival prediction for the next stops of each bus in real time using the MapBox API.</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Store the algorithm’s output in a Mongo Database so the data collected can be used in future work.</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The line detection service is running in a docker container continuously in a IT server.</a:t>
            </a:r>
            <a:endParaRPr sz="1400">
              <a:solidFill>
                <a:schemeClr val="dk1"/>
              </a:solidFill>
              <a:latin typeface="Arial"/>
              <a:ea typeface="Arial"/>
              <a:cs typeface="Arial"/>
              <a:sym typeface="Arial"/>
            </a:endParaRPr>
          </a:p>
        </p:txBody>
      </p:sp>
      <p:cxnSp>
        <p:nvCxnSpPr>
          <p:cNvPr id="245" name="Google Shape;245;p32"/>
          <p:cNvCxnSpPr/>
          <p:nvPr/>
        </p:nvCxnSpPr>
        <p:spPr>
          <a:xfrm flipH="1" rot="10800000">
            <a:off x="124956" y="937025"/>
            <a:ext cx="4112700" cy="6600"/>
          </a:xfrm>
          <a:prstGeom prst="straightConnector1">
            <a:avLst/>
          </a:prstGeom>
          <a:noFill/>
          <a:ln cap="flat" cmpd="sng" w="28575">
            <a:solidFill>
              <a:srgbClr val="01A4EE"/>
            </a:solidFill>
            <a:prstDash val="solid"/>
            <a:round/>
            <a:headEnd len="sm" w="sm" type="none"/>
            <a:tailEnd len="sm" w="sm" type="none"/>
          </a:ln>
        </p:spPr>
      </p:cxnSp>
      <p:grpSp>
        <p:nvGrpSpPr>
          <p:cNvPr id="246" name="Google Shape;246;p32"/>
          <p:cNvGrpSpPr/>
          <p:nvPr/>
        </p:nvGrpSpPr>
        <p:grpSpPr>
          <a:xfrm>
            <a:off x="6031149" y="1544623"/>
            <a:ext cx="1973400" cy="2340008"/>
            <a:chOff x="-48233050" y="3569725"/>
            <a:chExt cx="252050" cy="299475"/>
          </a:xfrm>
        </p:grpSpPr>
        <p:sp>
          <p:nvSpPr>
            <p:cNvPr id="247" name="Google Shape;247;p3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33"/>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 </a:t>
            </a:r>
            <a:endParaRPr/>
          </a:p>
        </p:txBody>
      </p:sp>
      <p:graphicFrame>
        <p:nvGraphicFramePr>
          <p:cNvPr id="255" name="Google Shape;255;p33"/>
          <p:cNvGraphicFramePr/>
          <p:nvPr/>
        </p:nvGraphicFramePr>
        <p:xfrm>
          <a:off x="387388" y="1143063"/>
          <a:ext cx="3000000" cy="3000000"/>
        </p:xfrm>
        <a:graphic>
          <a:graphicData uri="http://schemas.openxmlformats.org/drawingml/2006/table">
            <a:tbl>
              <a:tblPr>
                <a:noFill/>
                <a:tableStyleId>{BBDDB36C-A1A0-427F-8B7E-138DC6D8C77C}</a:tableStyleId>
              </a:tblPr>
              <a:tblGrid>
                <a:gridCol w="4120600"/>
                <a:gridCol w="4248625"/>
              </a:tblGrid>
              <a:tr h="347625">
                <a:tc>
                  <a:txBody>
                    <a:bodyPr/>
                    <a:lstStyle/>
                    <a:p>
                      <a:pPr indent="0" lvl="0" marL="0" rtl="0" algn="ctr">
                        <a:spcBef>
                          <a:spcPts val="0"/>
                        </a:spcBef>
                        <a:spcAft>
                          <a:spcPts val="0"/>
                        </a:spcAft>
                        <a:buNone/>
                      </a:pPr>
                      <a:r>
                        <a:rPr b="1" lang="es" sz="2000">
                          <a:solidFill>
                            <a:schemeClr val="dk1"/>
                          </a:solidFill>
                        </a:rPr>
                        <a:t>Problem</a:t>
                      </a:r>
                      <a:endParaRPr b="1" sz="2000">
                        <a:solidFill>
                          <a:schemeClr val="dk1"/>
                        </a:solidFill>
                      </a:endParaRPr>
                    </a:p>
                  </a:txBody>
                  <a:tcPr marT="108000" marB="91425" marR="91425" marL="91425" anchor="ctr">
                    <a:lnL cap="flat" cmpd="sng" w="19050">
                      <a:solidFill>
                        <a:srgbClr val="003C67"/>
                      </a:solidFill>
                      <a:prstDash val="solid"/>
                      <a:round/>
                      <a:headEnd len="sm" w="sm" type="none"/>
                      <a:tailEnd len="sm" w="sm" type="none"/>
                    </a:lnL>
                    <a:lnR cap="flat" cmpd="sng" w="19050">
                      <a:solidFill>
                        <a:srgbClr val="DEEBFF"/>
                      </a:solidFill>
                      <a:prstDash val="solid"/>
                      <a:round/>
                      <a:headEnd len="sm" w="sm" type="none"/>
                      <a:tailEnd len="sm" w="sm" type="none"/>
                    </a:lnR>
                    <a:lnT cap="flat" cmpd="sng" w="19050">
                      <a:solidFill>
                        <a:srgbClr val="DEEBFF"/>
                      </a:solidFill>
                      <a:prstDash val="solid"/>
                      <a:round/>
                      <a:headEnd len="sm" w="sm" type="none"/>
                      <a:tailEnd len="sm" w="sm" type="none"/>
                    </a:lnT>
                    <a:lnB cap="flat" cmpd="sng" w="19050">
                      <a:solidFill>
                        <a:srgbClr val="003C67"/>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s" sz="2000">
                          <a:solidFill>
                            <a:schemeClr val="dk1"/>
                          </a:solidFill>
                        </a:rPr>
                        <a:t>Solution</a:t>
                      </a:r>
                      <a:endParaRPr b="1" sz="2000">
                        <a:solidFill>
                          <a:schemeClr val="dk1"/>
                        </a:solidFill>
                      </a:endParaRPr>
                    </a:p>
                  </a:txBody>
                  <a:tcPr marT="108000" marB="91425" marR="91425" marL="91425" anchor="ctr">
                    <a:lnL cap="flat" cmpd="sng" w="19050">
                      <a:solidFill>
                        <a:srgbClr val="DEEBFF"/>
                      </a:solidFill>
                      <a:prstDash val="solid"/>
                      <a:round/>
                      <a:headEnd len="sm" w="sm" type="none"/>
                      <a:tailEnd len="sm" w="sm" type="none"/>
                    </a:lnL>
                    <a:lnR cap="flat" cmpd="sng" w="19050">
                      <a:solidFill>
                        <a:srgbClr val="DEEBFF"/>
                      </a:solidFill>
                      <a:prstDash val="solid"/>
                      <a:round/>
                      <a:headEnd len="sm" w="sm" type="none"/>
                      <a:tailEnd len="sm" w="sm" type="none"/>
                    </a:lnR>
                    <a:lnT cap="flat" cmpd="sng" w="19050">
                      <a:solidFill>
                        <a:srgbClr val="DEEBFF"/>
                      </a:solidFill>
                      <a:prstDash val="solid"/>
                      <a:round/>
                      <a:headEnd len="sm" w="sm" type="none"/>
                      <a:tailEnd len="sm" w="sm" type="none"/>
                    </a:lnT>
                    <a:lnB cap="flat" cmpd="sng" w="19050">
                      <a:solidFill>
                        <a:srgbClr val="003C67"/>
                      </a:solidFill>
                      <a:prstDash val="solid"/>
                      <a:round/>
                      <a:headEnd len="sm" w="sm" type="none"/>
                      <a:tailEnd len="sm" w="sm" type="none"/>
                    </a:lnB>
                    <a:solidFill>
                      <a:srgbClr val="6FA8DC"/>
                    </a:solidFill>
                  </a:tcPr>
                </a:tc>
              </a:tr>
              <a:tr h="628450">
                <a:tc>
                  <a:txBody>
                    <a:bodyPr/>
                    <a:lstStyle/>
                    <a:p>
                      <a:pPr indent="0" lvl="0" marL="0" rtl="0" algn="l">
                        <a:spcBef>
                          <a:spcPts val="0"/>
                        </a:spcBef>
                        <a:spcAft>
                          <a:spcPts val="0"/>
                        </a:spcAft>
                        <a:buNone/>
                      </a:pPr>
                      <a:r>
                        <a:rPr lang="es">
                          <a:solidFill>
                            <a:schemeClr val="dk1"/>
                          </a:solidFill>
                        </a:rPr>
                        <a:t>Old Code base non functional </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Make our own line detection algorithm and Estimated time of Arrival </a:t>
                      </a:r>
                      <a:endParaRPr>
                        <a:solidFill>
                          <a:schemeClr val="dk1"/>
                        </a:solidFill>
                      </a:endParaRPr>
                    </a:p>
                    <a:p>
                      <a:pPr indent="0" lvl="0" marL="0" rtl="0" algn="ctr">
                        <a:spcBef>
                          <a:spcPts val="0"/>
                        </a:spcBef>
                        <a:spcAft>
                          <a:spcPts val="0"/>
                        </a:spcAft>
                        <a:buNone/>
                      </a:pPr>
                      <a:r>
                        <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r>
              <a:tr h="628450">
                <a:tc>
                  <a:txBody>
                    <a:bodyPr/>
                    <a:lstStyle/>
                    <a:p>
                      <a:pPr indent="0" lvl="0" marL="0" rtl="0" algn="l">
                        <a:spcBef>
                          <a:spcPts val="0"/>
                        </a:spcBef>
                        <a:spcAft>
                          <a:spcPts val="0"/>
                        </a:spcAft>
                        <a:buNone/>
                      </a:pPr>
                      <a:r>
                        <a:rPr lang="es">
                          <a:solidFill>
                            <a:schemeClr val="dk1"/>
                          </a:solidFill>
                        </a:rPr>
                        <a:t>Although each bus has an identifier, each bus changes its line multiple times a day</a:t>
                      </a:r>
                      <a:endParaRPr>
                        <a:solidFill>
                          <a:schemeClr val="dk1"/>
                        </a:solidFill>
                      </a:endParaRPr>
                    </a:p>
                    <a:p>
                      <a:pPr indent="0" lvl="0" marL="0" rtl="0" algn="ctr">
                        <a:spcBef>
                          <a:spcPts val="0"/>
                        </a:spcBef>
                        <a:spcAft>
                          <a:spcPts val="0"/>
                        </a:spcAft>
                        <a:buNone/>
                      </a:pPr>
                      <a:r>
                        <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The algorithm filters the received data of each bus</a:t>
                      </a:r>
                      <a:endParaRPr>
                        <a:solidFill>
                          <a:schemeClr val="dk1"/>
                        </a:solidFill>
                      </a:endParaRPr>
                    </a:p>
                    <a:p>
                      <a:pPr indent="0" lvl="0" marL="0" rtl="0" algn="ctr">
                        <a:spcBef>
                          <a:spcPts val="0"/>
                        </a:spcBef>
                        <a:spcAft>
                          <a:spcPts val="0"/>
                        </a:spcAft>
                        <a:buNone/>
                      </a:pPr>
                      <a:r>
                        <a:rPr lang="es">
                          <a:solidFill>
                            <a:schemeClr val="dk1"/>
                          </a:solidFill>
                        </a:rPr>
                        <a:t> </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r>
              <a:tr h="628450">
                <a:tc>
                  <a:txBody>
                    <a:bodyPr/>
                    <a:lstStyle/>
                    <a:p>
                      <a:pPr indent="0" lvl="0" marL="0" rtl="0" algn="l">
                        <a:spcBef>
                          <a:spcPts val="0"/>
                        </a:spcBef>
                        <a:spcAft>
                          <a:spcPts val="0"/>
                        </a:spcAft>
                        <a:buNone/>
                      </a:pPr>
                      <a:r>
                        <a:rPr lang="es">
                          <a:solidFill>
                            <a:schemeClr val="dk1"/>
                          </a:solidFill>
                        </a:rPr>
                        <a:t>History data is not reliable</a:t>
                      </a:r>
                      <a:endParaRPr>
                        <a:solidFill>
                          <a:schemeClr val="dk1"/>
                        </a:solidFill>
                      </a:endParaRPr>
                    </a:p>
                    <a:p>
                      <a:pPr indent="0" lvl="0" marL="0" rtl="0" algn="ctr">
                        <a:spcBef>
                          <a:spcPts val="0"/>
                        </a:spcBef>
                        <a:spcAft>
                          <a:spcPts val="0"/>
                        </a:spcAft>
                        <a:buNone/>
                      </a:pPr>
                      <a:r>
                        <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Adapt the line detection algorithm to be confidence-based</a:t>
                      </a:r>
                      <a:endParaRPr>
                        <a:solidFill>
                          <a:schemeClr val="dk1"/>
                        </a:solidFill>
                      </a:endParaRPr>
                    </a:p>
                    <a:p>
                      <a:pPr indent="0" lvl="0" marL="0" rtl="0" algn="ctr">
                        <a:spcBef>
                          <a:spcPts val="0"/>
                        </a:spcBef>
                        <a:spcAft>
                          <a:spcPts val="0"/>
                        </a:spcAft>
                        <a:buNone/>
                      </a:pPr>
                      <a:r>
                        <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r>
              <a:tr h="628450">
                <a:tc>
                  <a:txBody>
                    <a:bodyPr/>
                    <a:lstStyle/>
                    <a:p>
                      <a:pPr indent="0" lvl="0" marL="0" rtl="0" algn="l">
                        <a:spcBef>
                          <a:spcPts val="0"/>
                        </a:spcBef>
                        <a:spcAft>
                          <a:spcPts val="0"/>
                        </a:spcAft>
                        <a:buNone/>
                      </a:pPr>
                      <a:r>
                        <a:rPr lang="es">
                          <a:solidFill>
                            <a:schemeClr val="dk1"/>
                          </a:solidFill>
                        </a:rPr>
                        <a:t>Some lines are nested inside others</a:t>
                      </a:r>
                      <a:endParaRPr>
                        <a:solidFill>
                          <a:schemeClr val="dk1"/>
                        </a:solidFill>
                      </a:endParaRPr>
                    </a:p>
                    <a:p>
                      <a:pPr indent="0" lvl="0" marL="0" rtl="0" algn="l">
                        <a:spcBef>
                          <a:spcPts val="0"/>
                        </a:spcBef>
                        <a:spcAft>
                          <a:spcPts val="0"/>
                        </a:spcAft>
                        <a:buNone/>
                      </a:pPr>
                      <a:r>
                        <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Group those lines and treat them as one</a:t>
                      </a:r>
                      <a:endParaRPr>
                        <a:solidFill>
                          <a:schemeClr val="dk1"/>
                        </a:solidFill>
                      </a:endParaRPr>
                    </a:p>
                    <a:p>
                      <a:pPr indent="0" lvl="0" marL="0" rtl="0" algn="l">
                        <a:spcBef>
                          <a:spcPts val="0"/>
                        </a:spcBef>
                        <a:spcAft>
                          <a:spcPts val="0"/>
                        </a:spcAft>
                        <a:buNone/>
                      </a:pPr>
                      <a:r>
                        <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r>
            </a:tbl>
          </a:graphicData>
        </a:graphic>
      </p:graphicFrame>
      <p:sp>
        <p:nvSpPr>
          <p:cNvPr id="256" name="Google Shape;256;p33"/>
          <p:cNvSpPr txBox="1"/>
          <p:nvPr>
            <p:ph type="ctrTitle"/>
          </p:nvPr>
        </p:nvSpPr>
        <p:spPr>
          <a:xfrm>
            <a:off x="366656" y="316200"/>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s">
                <a:solidFill>
                  <a:schemeClr val="dk1"/>
                </a:solidFill>
                <a:latin typeface="Arial"/>
                <a:ea typeface="Arial"/>
                <a:cs typeface="Arial"/>
                <a:sym typeface="Arial"/>
              </a:rPr>
              <a:t>Line Detection</a:t>
            </a:r>
            <a:endParaRPr b="1">
              <a:solidFill>
                <a:schemeClr val="dk1"/>
              </a:solidFill>
              <a:latin typeface="Arial"/>
              <a:ea typeface="Arial"/>
              <a:cs typeface="Arial"/>
              <a:sym typeface="Arial"/>
            </a:endParaRPr>
          </a:p>
        </p:txBody>
      </p:sp>
      <p:cxnSp>
        <p:nvCxnSpPr>
          <p:cNvPr id="257" name="Google Shape;257;p33"/>
          <p:cNvCxnSpPr/>
          <p:nvPr/>
        </p:nvCxnSpPr>
        <p:spPr>
          <a:xfrm flipH="1" rot="10800000">
            <a:off x="135381" y="916200"/>
            <a:ext cx="4112700" cy="6600"/>
          </a:xfrm>
          <a:prstGeom prst="straightConnector1">
            <a:avLst/>
          </a:prstGeom>
          <a:noFill/>
          <a:ln cap="flat" cmpd="sng" w="28575">
            <a:solidFill>
              <a:srgbClr val="01A4EE"/>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1" name="Shape 261"/>
        <p:cNvGrpSpPr/>
        <p:nvPr/>
      </p:nvGrpSpPr>
      <p:grpSpPr>
        <a:xfrm>
          <a:off x="0" y="0"/>
          <a:ext cx="0" cy="0"/>
          <a:chOff x="0" y="0"/>
          <a:chExt cx="0" cy="0"/>
        </a:xfrm>
      </p:grpSpPr>
      <p:sp>
        <p:nvSpPr>
          <p:cNvPr id="262" name="Google Shape;262;p34"/>
          <p:cNvSpPr txBox="1"/>
          <p:nvPr>
            <p:ph type="ctrTitle"/>
          </p:nvPr>
        </p:nvSpPr>
        <p:spPr>
          <a:xfrm>
            <a:off x="321181" y="389075"/>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s">
                <a:solidFill>
                  <a:schemeClr val="dk1"/>
                </a:solidFill>
                <a:latin typeface="Arial"/>
                <a:ea typeface="Arial"/>
                <a:cs typeface="Arial"/>
                <a:sym typeface="Arial"/>
              </a:rPr>
              <a:t>Line Detection</a:t>
            </a:r>
            <a:endParaRPr b="1">
              <a:solidFill>
                <a:schemeClr val="dk1"/>
              </a:solidFill>
              <a:latin typeface="Arial"/>
              <a:ea typeface="Arial"/>
              <a:cs typeface="Arial"/>
              <a:sym typeface="Arial"/>
            </a:endParaRPr>
          </a:p>
        </p:txBody>
      </p:sp>
      <p:sp>
        <p:nvSpPr>
          <p:cNvPr id="263" name="Google Shape;263;p34"/>
          <p:cNvSpPr txBox="1"/>
          <p:nvPr>
            <p:ph idx="1" type="subTitle"/>
          </p:nvPr>
        </p:nvSpPr>
        <p:spPr>
          <a:xfrm>
            <a:off x="321175" y="1294825"/>
            <a:ext cx="3971100" cy="34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sz="1500">
                <a:solidFill>
                  <a:schemeClr val="dk1"/>
                </a:solidFill>
                <a:latin typeface="Arial"/>
                <a:ea typeface="Arial"/>
                <a:cs typeface="Arial"/>
                <a:sym typeface="Arial"/>
              </a:rPr>
              <a:t>Problems found:</a:t>
            </a:r>
            <a:endParaRPr b="1" sz="15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rPr lang="es" sz="1400">
                <a:solidFill>
                  <a:schemeClr val="dk1"/>
                </a:solidFill>
                <a:latin typeface="Arial"/>
                <a:ea typeface="Arial"/>
                <a:cs typeface="Arial"/>
                <a:sym typeface="Arial"/>
              </a:rPr>
              <a:t>To calculate the ETA the direction of the bus had to be determined.</a:t>
            </a:r>
            <a:endParaRPr sz="14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s" sz="1500">
                <a:solidFill>
                  <a:schemeClr val="dk1"/>
                </a:solidFill>
                <a:latin typeface="Arial"/>
                <a:ea typeface="Arial"/>
                <a:cs typeface="Arial"/>
                <a:sym typeface="Arial"/>
              </a:rPr>
              <a:t>Solution:</a:t>
            </a:r>
            <a:endParaRPr b="1" sz="15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b="1" sz="15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We filtered the History data in search of a stop that could assign the direction of the bus.</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If no such stop is found, count the number of times the current stop of the bus appears in the line, if it is only once there’s no need to determine the direction.</a:t>
            </a:r>
            <a:endParaRPr sz="1400">
              <a:solidFill>
                <a:schemeClr val="dk1"/>
              </a:solidFill>
              <a:latin typeface="Arial"/>
              <a:ea typeface="Arial"/>
              <a:cs typeface="Arial"/>
              <a:sym typeface="Arial"/>
            </a:endParaRPr>
          </a:p>
        </p:txBody>
      </p:sp>
      <p:cxnSp>
        <p:nvCxnSpPr>
          <p:cNvPr id="264" name="Google Shape;264;p34"/>
          <p:cNvCxnSpPr/>
          <p:nvPr/>
        </p:nvCxnSpPr>
        <p:spPr>
          <a:xfrm>
            <a:off x="321181" y="933200"/>
            <a:ext cx="4448400" cy="0"/>
          </a:xfrm>
          <a:prstGeom prst="straightConnector1">
            <a:avLst/>
          </a:prstGeom>
          <a:noFill/>
          <a:ln cap="flat" cmpd="sng" w="28575">
            <a:solidFill>
              <a:srgbClr val="01A4EE"/>
            </a:solidFill>
            <a:prstDash val="solid"/>
            <a:round/>
            <a:headEnd len="sm" w="sm" type="none"/>
            <a:tailEnd len="sm" w="sm" type="none"/>
          </a:ln>
        </p:spPr>
      </p:cxnSp>
      <p:pic>
        <p:nvPicPr>
          <p:cNvPr id="265" name="Google Shape;265;p34"/>
          <p:cNvPicPr preferRelativeResize="0"/>
          <p:nvPr/>
        </p:nvPicPr>
        <p:blipFill>
          <a:blip r:embed="rId3">
            <a:alphaModFix/>
          </a:blip>
          <a:stretch>
            <a:fillRect/>
          </a:stretch>
        </p:blipFill>
        <p:spPr>
          <a:xfrm>
            <a:off x="4413400" y="2336000"/>
            <a:ext cx="4582525" cy="1211725"/>
          </a:xfrm>
          <a:prstGeom prst="rect">
            <a:avLst/>
          </a:prstGeom>
          <a:noFill/>
          <a:ln cap="flat" cmpd="sng" w="9525">
            <a:solidFill>
              <a:srgbClr val="3D85C6"/>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35"/>
          <p:cNvSpPr txBox="1"/>
          <p:nvPr>
            <p:ph type="ctrTitle"/>
          </p:nvPr>
        </p:nvSpPr>
        <p:spPr>
          <a:xfrm>
            <a:off x="321181" y="378675"/>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s">
                <a:solidFill>
                  <a:schemeClr val="dk1"/>
                </a:solidFill>
                <a:latin typeface="Arial"/>
                <a:ea typeface="Arial"/>
                <a:cs typeface="Arial"/>
                <a:sym typeface="Arial"/>
              </a:rPr>
              <a:t>Line Detection</a:t>
            </a:r>
            <a:endParaRPr b="1">
              <a:solidFill>
                <a:schemeClr val="dk1"/>
              </a:solidFill>
              <a:latin typeface="Arial"/>
              <a:ea typeface="Arial"/>
              <a:cs typeface="Arial"/>
              <a:sym typeface="Arial"/>
            </a:endParaRPr>
          </a:p>
        </p:txBody>
      </p:sp>
      <p:sp>
        <p:nvSpPr>
          <p:cNvPr id="271" name="Google Shape;271;p35"/>
          <p:cNvSpPr txBox="1"/>
          <p:nvPr>
            <p:ph idx="1" type="subTitle"/>
          </p:nvPr>
        </p:nvSpPr>
        <p:spPr>
          <a:xfrm>
            <a:off x="321175" y="1257375"/>
            <a:ext cx="3971100" cy="344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sz="1500">
                <a:solidFill>
                  <a:schemeClr val="dk1"/>
                </a:solidFill>
                <a:latin typeface="Arial"/>
                <a:ea typeface="Arial"/>
                <a:cs typeface="Arial"/>
                <a:sym typeface="Arial"/>
              </a:rPr>
              <a:t>Problems found:</a:t>
            </a:r>
            <a:endParaRPr b="1" sz="15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4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rPr lang="es" sz="1400">
                <a:solidFill>
                  <a:schemeClr val="dk1"/>
                </a:solidFill>
                <a:latin typeface="Arial"/>
                <a:ea typeface="Arial"/>
                <a:cs typeface="Arial"/>
                <a:sym typeface="Arial"/>
              </a:rPr>
              <a:t>The coverage of the Smart Lamp posts and Murals is small compared to the coverage of the Aveiro Bus’s lines. Furthermore most of the posts and Murals are in the middle of the city in which the bus lines merge and the same stop can belong to various different lines.</a:t>
            </a:r>
            <a:endParaRPr sz="14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s" sz="1500">
                <a:solidFill>
                  <a:schemeClr val="dk1"/>
                </a:solidFill>
                <a:latin typeface="Arial"/>
                <a:ea typeface="Arial"/>
                <a:cs typeface="Arial"/>
                <a:sym typeface="Arial"/>
              </a:rPr>
              <a:t>Solution:</a:t>
            </a:r>
            <a:endParaRPr b="1" sz="15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We had to get the history of the last hour of the bus to determine its lines because outside of the city the lines diverge and isolate themselves.</a:t>
            </a:r>
            <a:endParaRPr sz="1400">
              <a:solidFill>
                <a:schemeClr val="dk1"/>
              </a:solidFill>
              <a:latin typeface="Arial"/>
              <a:ea typeface="Arial"/>
              <a:cs typeface="Arial"/>
              <a:sym typeface="Arial"/>
            </a:endParaRPr>
          </a:p>
        </p:txBody>
      </p:sp>
      <p:cxnSp>
        <p:nvCxnSpPr>
          <p:cNvPr id="272" name="Google Shape;272;p35"/>
          <p:cNvCxnSpPr/>
          <p:nvPr/>
        </p:nvCxnSpPr>
        <p:spPr>
          <a:xfrm>
            <a:off x="321181" y="985275"/>
            <a:ext cx="4448400" cy="0"/>
          </a:xfrm>
          <a:prstGeom prst="straightConnector1">
            <a:avLst/>
          </a:prstGeom>
          <a:noFill/>
          <a:ln cap="flat" cmpd="sng" w="28575">
            <a:solidFill>
              <a:srgbClr val="01A4EE"/>
            </a:solidFill>
            <a:prstDash val="solid"/>
            <a:round/>
            <a:headEnd len="sm" w="sm" type="none"/>
            <a:tailEnd len="sm" w="sm" type="none"/>
          </a:ln>
        </p:spPr>
      </p:cxnSp>
      <p:grpSp>
        <p:nvGrpSpPr>
          <p:cNvPr id="273" name="Google Shape;273;p35"/>
          <p:cNvGrpSpPr/>
          <p:nvPr/>
        </p:nvGrpSpPr>
        <p:grpSpPr>
          <a:xfrm>
            <a:off x="6031149" y="1544623"/>
            <a:ext cx="1973400" cy="2340008"/>
            <a:chOff x="-48233050" y="3569725"/>
            <a:chExt cx="252050" cy="299475"/>
          </a:xfrm>
        </p:grpSpPr>
        <p:sp>
          <p:nvSpPr>
            <p:cNvPr id="274" name="Google Shape;274;p3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7" name="Google Shape;277;p35"/>
          <p:cNvPicPr preferRelativeResize="0"/>
          <p:nvPr/>
        </p:nvPicPr>
        <p:blipFill>
          <a:blip r:embed="rId3">
            <a:alphaModFix/>
          </a:blip>
          <a:stretch>
            <a:fillRect/>
          </a:stretch>
        </p:blipFill>
        <p:spPr>
          <a:xfrm>
            <a:off x="5098451" y="1257375"/>
            <a:ext cx="3838776" cy="3556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8"/>
          <p:cNvSpPr txBox="1"/>
          <p:nvPr>
            <p:ph type="ctrTitle"/>
          </p:nvPr>
        </p:nvSpPr>
        <p:spPr>
          <a:xfrm>
            <a:off x="385300" y="343575"/>
            <a:ext cx="2571600" cy="645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Context</a:t>
            </a:r>
            <a:endParaRPr>
              <a:solidFill>
                <a:schemeClr val="dk1"/>
              </a:solidFill>
            </a:endParaRPr>
          </a:p>
        </p:txBody>
      </p:sp>
      <p:sp>
        <p:nvSpPr>
          <p:cNvPr id="89" name="Google Shape;89;p18"/>
          <p:cNvSpPr txBox="1"/>
          <p:nvPr>
            <p:ph idx="1" type="subTitle"/>
          </p:nvPr>
        </p:nvSpPr>
        <p:spPr>
          <a:xfrm>
            <a:off x="302025" y="1196200"/>
            <a:ext cx="3883500" cy="35745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300"/>
          </a:p>
          <a:p>
            <a:pPr indent="-349250" lvl="0" marL="457200" rtl="0" algn="l">
              <a:lnSpc>
                <a:spcPct val="100000"/>
              </a:lnSpc>
              <a:spcBef>
                <a:spcPts val="0"/>
              </a:spcBef>
              <a:spcAft>
                <a:spcPts val="0"/>
              </a:spcAft>
              <a:buClr>
                <a:schemeClr val="dk1"/>
              </a:buClr>
              <a:buSzPts val="1200"/>
              <a:buFont typeface="Arial"/>
              <a:buChar char="❑"/>
            </a:pPr>
            <a:r>
              <a:rPr lang="es" sz="1400">
                <a:solidFill>
                  <a:schemeClr val="dk1"/>
                </a:solidFill>
                <a:latin typeface="Arial"/>
                <a:ea typeface="Arial"/>
                <a:cs typeface="Arial"/>
                <a:sym typeface="Arial"/>
              </a:rPr>
              <a:t>The Aveiro Tech City Living Lab (ATCLL) is composed of an advanced communications infrastructure and an urban data management platform in the city of Aveiro.</a:t>
            </a:r>
            <a:endParaRPr sz="14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273050" lvl="0" marL="457200" rtl="0" algn="l">
              <a:lnSpc>
                <a:spcPct val="100000"/>
              </a:lnSpc>
              <a:spcBef>
                <a:spcPts val="0"/>
              </a:spcBef>
              <a:spcAft>
                <a:spcPts val="0"/>
              </a:spcAft>
              <a:buSzPts val="1100"/>
              <a:buFont typeface="Noto Sans Symbols"/>
              <a:buNone/>
            </a:pPr>
            <a:r>
              <a:t/>
            </a:r>
            <a:endParaRPr sz="1400">
              <a:solidFill>
                <a:schemeClr val="dk1"/>
              </a:solidFill>
              <a:latin typeface="Arial"/>
              <a:ea typeface="Arial"/>
              <a:cs typeface="Arial"/>
              <a:sym typeface="Arial"/>
            </a:endParaRPr>
          </a:p>
          <a:p>
            <a:pPr indent="-349250" lvl="0" marL="457200" rtl="0" algn="l">
              <a:lnSpc>
                <a:spcPct val="100000"/>
              </a:lnSpc>
              <a:spcBef>
                <a:spcPts val="0"/>
              </a:spcBef>
              <a:spcAft>
                <a:spcPts val="0"/>
              </a:spcAft>
              <a:buClr>
                <a:schemeClr val="dk1"/>
              </a:buClr>
              <a:buSzPts val="1200"/>
              <a:buFont typeface="Arial"/>
              <a:buChar char="❑"/>
            </a:pPr>
            <a:r>
              <a:rPr lang="es" sz="1400">
                <a:solidFill>
                  <a:schemeClr val="dk1"/>
                </a:solidFill>
                <a:latin typeface="Arial"/>
                <a:ea typeface="Arial"/>
                <a:cs typeface="Arial"/>
                <a:sym typeface="Arial"/>
              </a:rPr>
              <a:t>Aveiro therefore contains several stations composed of various communication technologies installed in Smart Lamp Posts and buildings in the city. It also contains environmental sensors, mobility sensors (e.g., radars, LIDARs, video cameras).</a:t>
            </a:r>
            <a:endParaRPr sz="1200">
              <a:solidFill>
                <a:schemeClr val="dk1"/>
              </a:solidFill>
              <a:latin typeface="Arial"/>
              <a:ea typeface="Arial"/>
              <a:cs typeface="Arial"/>
              <a:sym typeface="Arial"/>
            </a:endParaRPr>
          </a:p>
          <a:p>
            <a:pPr indent="-273050" lvl="0" marL="457200" rtl="0" algn="l">
              <a:lnSpc>
                <a:spcPct val="100000"/>
              </a:lnSpc>
              <a:spcBef>
                <a:spcPts val="0"/>
              </a:spcBef>
              <a:spcAft>
                <a:spcPts val="0"/>
              </a:spcAft>
              <a:buSzPts val="1100"/>
              <a:buFont typeface="Noto Sans Symbols"/>
              <a:buNone/>
            </a:pPr>
            <a:r>
              <a:t/>
            </a:r>
            <a:endParaRPr sz="1300"/>
          </a:p>
        </p:txBody>
      </p:sp>
      <p:pic>
        <p:nvPicPr>
          <p:cNvPr id="90" name="Google Shape;90;p18"/>
          <p:cNvPicPr preferRelativeResize="0"/>
          <p:nvPr/>
        </p:nvPicPr>
        <p:blipFill>
          <a:blip r:embed="rId3">
            <a:alphaModFix/>
          </a:blip>
          <a:stretch>
            <a:fillRect/>
          </a:stretch>
        </p:blipFill>
        <p:spPr>
          <a:xfrm rot="-11">
            <a:off x="5821387" y="301916"/>
            <a:ext cx="1599801" cy="2133020"/>
          </a:xfrm>
          <a:prstGeom prst="rect">
            <a:avLst/>
          </a:prstGeom>
          <a:noFill/>
          <a:ln>
            <a:noFill/>
          </a:ln>
        </p:spPr>
      </p:pic>
      <p:pic>
        <p:nvPicPr>
          <p:cNvPr id="91" name="Google Shape;91;p18"/>
          <p:cNvPicPr preferRelativeResize="0"/>
          <p:nvPr/>
        </p:nvPicPr>
        <p:blipFill>
          <a:blip r:embed="rId4">
            <a:alphaModFix/>
          </a:blip>
          <a:stretch>
            <a:fillRect/>
          </a:stretch>
        </p:blipFill>
        <p:spPr>
          <a:xfrm>
            <a:off x="4268800" y="2563350"/>
            <a:ext cx="4704967" cy="2344700"/>
          </a:xfrm>
          <a:prstGeom prst="rect">
            <a:avLst/>
          </a:prstGeom>
          <a:noFill/>
          <a:ln>
            <a:noFill/>
          </a:ln>
        </p:spPr>
      </p:pic>
      <p:cxnSp>
        <p:nvCxnSpPr>
          <p:cNvPr id="92" name="Google Shape;92;p18"/>
          <p:cNvCxnSpPr/>
          <p:nvPr/>
        </p:nvCxnSpPr>
        <p:spPr>
          <a:xfrm>
            <a:off x="850" y="936250"/>
            <a:ext cx="3340500" cy="0"/>
          </a:xfrm>
          <a:prstGeom prst="straightConnector1">
            <a:avLst/>
          </a:prstGeom>
          <a:noFill/>
          <a:ln cap="flat" cmpd="sng" w="28575">
            <a:solidFill>
              <a:srgbClr val="01A4EE"/>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36"/>
          <p:cNvSpPr txBox="1"/>
          <p:nvPr>
            <p:ph type="ctrTitle"/>
          </p:nvPr>
        </p:nvSpPr>
        <p:spPr>
          <a:xfrm>
            <a:off x="321181" y="450675"/>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s">
                <a:solidFill>
                  <a:schemeClr val="dk1"/>
                </a:solidFill>
                <a:latin typeface="Arial"/>
                <a:ea typeface="Arial"/>
                <a:cs typeface="Arial"/>
                <a:sym typeface="Arial"/>
              </a:rPr>
              <a:t>Line Detection</a:t>
            </a:r>
            <a:endParaRPr b="1">
              <a:solidFill>
                <a:schemeClr val="dk1"/>
              </a:solidFill>
              <a:latin typeface="Arial"/>
              <a:ea typeface="Arial"/>
              <a:cs typeface="Arial"/>
              <a:sym typeface="Arial"/>
            </a:endParaRPr>
          </a:p>
        </p:txBody>
      </p:sp>
      <p:sp>
        <p:nvSpPr>
          <p:cNvPr id="283" name="Google Shape;283;p36"/>
          <p:cNvSpPr txBox="1"/>
          <p:nvPr>
            <p:ph idx="1" type="subTitle"/>
          </p:nvPr>
        </p:nvSpPr>
        <p:spPr>
          <a:xfrm>
            <a:off x="321177" y="1422956"/>
            <a:ext cx="3971100" cy="320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sz="1500">
                <a:solidFill>
                  <a:schemeClr val="dk1"/>
                </a:solidFill>
                <a:latin typeface="Arial"/>
                <a:ea typeface="Arial"/>
                <a:cs typeface="Arial"/>
                <a:sym typeface="Arial"/>
              </a:rPr>
              <a:t>Problems found:</a:t>
            </a:r>
            <a:endParaRPr b="1" sz="15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4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rPr lang="es" sz="1400">
                <a:solidFill>
                  <a:schemeClr val="dk1"/>
                </a:solidFill>
                <a:latin typeface="Arial"/>
                <a:ea typeface="Arial"/>
                <a:cs typeface="Arial"/>
                <a:sym typeface="Arial"/>
              </a:rPr>
              <a:t>There are some stops that only belong to one line so we associated that line to the bus. However in situations like the one on the image, the algorithm would associate an incorrect line to </a:t>
            </a:r>
            <a:r>
              <a:rPr lang="es" sz="1400">
                <a:solidFill>
                  <a:schemeClr val="dk1"/>
                </a:solidFill>
                <a:latin typeface="Arial"/>
                <a:ea typeface="Arial"/>
                <a:cs typeface="Arial"/>
                <a:sym typeface="Arial"/>
              </a:rPr>
              <a:t>the</a:t>
            </a:r>
            <a:r>
              <a:rPr lang="es" sz="1400">
                <a:solidFill>
                  <a:schemeClr val="dk1"/>
                </a:solidFill>
                <a:latin typeface="Arial"/>
                <a:ea typeface="Arial"/>
                <a:cs typeface="Arial"/>
                <a:sym typeface="Arial"/>
              </a:rPr>
              <a:t> bus.</a:t>
            </a:r>
            <a:endParaRPr sz="14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s" sz="1500">
                <a:solidFill>
                  <a:schemeClr val="dk1"/>
                </a:solidFill>
                <a:latin typeface="Arial"/>
                <a:ea typeface="Arial"/>
                <a:cs typeface="Arial"/>
                <a:sym typeface="Arial"/>
              </a:rPr>
              <a:t>Solution:</a:t>
            </a:r>
            <a:r>
              <a:rPr lang="e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rPr lang="es" sz="1400">
                <a:solidFill>
                  <a:schemeClr val="dk1"/>
                </a:solidFill>
                <a:latin typeface="Arial"/>
                <a:ea typeface="Arial"/>
                <a:cs typeface="Arial"/>
                <a:sym typeface="Arial"/>
              </a:rPr>
              <a:t>We implemented a confidence system to choose the most probable line and assi</a:t>
            </a:r>
            <a:r>
              <a:rPr lang="es" sz="1400">
                <a:solidFill>
                  <a:schemeClr val="dk1"/>
                </a:solidFill>
                <a:latin typeface="Arial"/>
                <a:ea typeface="Arial"/>
                <a:cs typeface="Arial"/>
                <a:sym typeface="Arial"/>
              </a:rPr>
              <a:t>gn it to the bus.</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dk1"/>
              </a:solidFill>
              <a:latin typeface="Arial"/>
              <a:ea typeface="Arial"/>
              <a:cs typeface="Arial"/>
              <a:sym typeface="Arial"/>
            </a:endParaRPr>
          </a:p>
        </p:txBody>
      </p:sp>
      <p:cxnSp>
        <p:nvCxnSpPr>
          <p:cNvPr id="284" name="Google Shape;284;p36"/>
          <p:cNvCxnSpPr/>
          <p:nvPr/>
        </p:nvCxnSpPr>
        <p:spPr>
          <a:xfrm>
            <a:off x="321181" y="1057275"/>
            <a:ext cx="4448400" cy="0"/>
          </a:xfrm>
          <a:prstGeom prst="straightConnector1">
            <a:avLst/>
          </a:prstGeom>
          <a:noFill/>
          <a:ln cap="flat" cmpd="sng" w="28575">
            <a:solidFill>
              <a:srgbClr val="01A4EE"/>
            </a:solidFill>
            <a:prstDash val="solid"/>
            <a:round/>
            <a:headEnd len="sm" w="sm" type="none"/>
            <a:tailEnd len="sm" w="sm" type="none"/>
          </a:ln>
        </p:spPr>
      </p:cxnSp>
      <p:grpSp>
        <p:nvGrpSpPr>
          <p:cNvPr id="285" name="Google Shape;285;p36"/>
          <p:cNvGrpSpPr/>
          <p:nvPr/>
        </p:nvGrpSpPr>
        <p:grpSpPr>
          <a:xfrm>
            <a:off x="6031149" y="1544623"/>
            <a:ext cx="1973400" cy="2340008"/>
            <a:chOff x="-48233050" y="3569725"/>
            <a:chExt cx="252050" cy="299475"/>
          </a:xfrm>
        </p:grpSpPr>
        <p:sp>
          <p:nvSpPr>
            <p:cNvPr id="286" name="Google Shape;286;p3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9" name="Google Shape;289;p36"/>
          <p:cNvPicPr preferRelativeResize="0"/>
          <p:nvPr/>
        </p:nvPicPr>
        <p:blipFill>
          <a:blip r:embed="rId3">
            <a:alphaModFix/>
          </a:blip>
          <a:stretch>
            <a:fillRect/>
          </a:stretch>
        </p:blipFill>
        <p:spPr>
          <a:xfrm>
            <a:off x="5345646" y="1112650"/>
            <a:ext cx="2976425" cy="3513400"/>
          </a:xfrm>
          <a:prstGeom prst="rect">
            <a:avLst/>
          </a:prstGeom>
          <a:noFill/>
          <a:ln>
            <a:noFill/>
          </a:ln>
        </p:spPr>
      </p:pic>
      <p:pic>
        <p:nvPicPr>
          <p:cNvPr id="290" name="Google Shape;290;p36"/>
          <p:cNvPicPr preferRelativeResize="0"/>
          <p:nvPr/>
        </p:nvPicPr>
        <p:blipFill>
          <a:blip r:embed="rId4">
            <a:alphaModFix/>
          </a:blip>
          <a:stretch>
            <a:fillRect/>
          </a:stretch>
        </p:blipFill>
        <p:spPr>
          <a:xfrm>
            <a:off x="5345650" y="570023"/>
            <a:ext cx="2310925" cy="42068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sp>
        <p:nvSpPr>
          <p:cNvPr id="295" name="Google Shape;295;p37"/>
          <p:cNvSpPr txBox="1"/>
          <p:nvPr>
            <p:ph type="ctrTitle"/>
          </p:nvPr>
        </p:nvSpPr>
        <p:spPr>
          <a:xfrm>
            <a:off x="2712031" y="795150"/>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s">
                <a:solidFill>
                  <a:schemeClr val="dk1"/>
                </a:solidFill>
                <a:latin typeface="Arial"/>
                <a:ea typeface="Arial"/>
                <a:cs typeface="Arial"/>
                <a:sym typeface="Arial"/>
              </a:rPr>
              <a:t>Live Traffic</a:t>
            </a:r>
            <a:endParaRPr b="1">
              <a:solidFill>
                <a:schemeClr val="dk1"/>
              </a:solidFill>
              <a:latin typeface="Arial"/>
              <a:ea typeface="Arial"/>
              <a:cs typeface="Arial"/>
              <a:sym typeface="Arial"/>
            </a:endParaRPr>
          </a:p>
        </p:txBody>
      </p:sp>
      <p:cxnSp>
        <p:nvCxnSpPr>
          <p:cNvPr id="296" name="Google Shape;296;p37"/>
          <p:cNvCxnSpPr/>
          <p:nvPr/>
        </p:nvCxnSpPr>
        <p:spPr>
          <a:xfrm>
            <a:off x="2082431" y="1401750"/>
            <a:ext cx="4448400" cy="0"/>
          </a:xfrm>
          <a:prstGeom prst="straightConnector1">
            <a:avLst/>
          </a:prstGeom>
          <a:noFill/>
          <a:ln cap="flat" cmpd="sng" w="28575">
            <a:solidFill>
              <a:srgbClr val="01A4EE"/>
            </a:solidFill>
            <a:prstDash val="solid"/>
            <a:round/>
            <a:headEnd len="sm" w="sm" type="none"/>
            <a:tailEnd len="sm" w="sm" type="none"/>
          </a:ln>
        </p:spPr>
      </p:cxnSp>
      <p:grpSp>
        <p:nvGrpSpPr>
          <p:cNvPr id="297" name="Google Shape;297;p37"/>
          <p:cNvGrpSpPr/>
          <p:nvPr/>
        </p:nvGrpSpPr>
        <p:grpSpPr>
          <a:xfrm>
            <a:off x="3490524" y="1658673"/>
            <a:ext cx="1973400" cy="2340008"/>
            <a:chOff x="-48233050" y="3569725"/>
            <a:chExt cx="252050" cy="299475"/>
          </a:xfrm>
        </p:grpSpPr>
        <p:sp>
          <p:nvSpPr>
            <p:cNvPr id="298" name="Google Shape;298;p3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38"/>
          <p:cNvSpPr txBox="1"/>
          <p:nvPr>
            <p:ph type="ctrTitle"/>
          </p:nvPr>
        </p:nvSpPr>
        <p:spPr>
          <a:xfrm>
            <a:off x="312206" y="545275"/>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b="1" lang="es">
                <a:solidFill>
                  <a:schemeClr val="dk1"/>
                </a:solidFill>
                <a:latin typeface="Arial"/>
                <a:ea typeface="Arial"/>
                <a:cs typeface="Arial"/>
                <a:sym typeface="Arial"/>
              </a:rPr>
              <a:t>Live Traffic</a:t>
            </a:r>
            <a:endParaRPr b="1">
              <a:solidFill>
                <a:schemeClr val="dk1"/>
              </a:solidFill>
              <a:latin typeface="Arial"/>
              <a:ea typeface="Arial"/>
              <a:cs typeface="Arial"/>
              <a:sym typeface="Arial"/>
            </a:endParaRPr>
          </a:p>
        </p:txBody>
      </p:sp>
      <p:sp>
        <p:nvSpPr>
          <p:cNvPr id="306" name="Google Shape;306;p38"/>
          <p:cNvSpPr txBox="1"/>
          <p:nvPr>
            <p:ph idx="1" type="subTitle"/>
          </p:nvPr>
        </p:nvSpPr>
        <p:spPr>
          <a:xfrm>
            <a:off x="312202" y="1448281"/>
            <a:ext cx="3971100" cy="3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latin typeface="Arial"/>
                <a:ea typeface="Arial"/>
                <a:cs typeface="Arial"/>
                <a:sym typeface="Arial"/>
              </a:rPr>
              <a:t>Features:</a:t>
            </a:r>
            <a:endParaRPr b="1" sz="1500">
              <a:solidFill>
                <a:schemeClr val="dk1"/>
              </a:solidFill>
              <a:latin typeface="Arial"/>
              <a:ea typeface="Arial"/>
              <a:cs typeface="Arial"/>
              <a:sym typeface="Arial"/>
            </a:endParaRPr>
          </a:p>
          <a:p>
            <a:pPr indent="0" lvl="0" marL="0" rtl="0" algn="l">
              <a:spcBef>
                <a:spcPts val="0"/>
              </a:spcBef>
              <a:spcAft>
                <a:spcPts val="0"/>
              </a:spcAft>
              <a:buNone/>
            </a:pPr>
            <a:r>
              <a:t/>
            </a:r>
            <a:endParaRPr sz="1400">
              <a:solidFill>
                <a:schemeClr val="dk1"/>
              </a:solidFill>
              <a:latin typeface="Arial"/>
              <a:ea typeface="Arial"/>
              <a:cs typeface="Arial"/>
              <a:sym typeface="Arial"/>
            </a:endParaRPr>
          </a:p>
          <a:p>
            <a:pPr indent="-431800" lvl="0" marL="457200" rtl="0" algn="l">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Process real-time radar data and compare it to the average of the previous day.</a:t>
            </a:r>
            <a:endParaRPr sz="1400">
              <a:solidFill>
                <a:schemeClr val="dk1"/>
              </a:solidFill>
              <a:latin typeface="Arial"/>
              <a:ea typeface="Arial"/>
              <a:cs typeface="Arial"/>
              <a:sym typeface="Arial"/>
            </a:endParaRPr>
          </a:p>
          <a:p>
            <a:pPr indent="-431800" lvl="0" marL="457200" rtl="0" algn="l">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Allocate a color to the processed data, this color is posted in Orion to be retrieved by the App</a:t>
            </a:r>
            <a:endParaRPr sz="1400">
              <a:solidFill>
                <a:schemeClr val="dk1"/>
              </a:solidFill>
              <a:latin typeface="Arial"/>
              <a:ea typeface="Arial"/>
              <a:cs typeface="Arial"/>
              <a:sym typeface="Arial"/>
            </a:endParaRPr>
          </a:p>
          <a:p>
            <a:pPr indent="-431800" lvl="0" marL="457200" rtl="0" algn="l">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Mongo Database storing the traffic data each day so data can be used in future projects.</a:t>
            </a:r>
            <a:endParaRPr sz="1400">
              <a:solidFill>
                <a:schemeClr val="dk1"/>
              </a:solidFill>
              <a:latin typeface="Arial"/>
              <a:ea typeface="Arial"/>
              <a:cs typeface="Arial"/>
              <a:sym typeface="Arial"/>
            </a:endParaRPr>
          </a:p>
          <a:p>
            <a:pPr indent="0" lvl="0" marL="457200" rtl="0" algn="l">
              <a:spcBef>
                <a:spcPts val="0"/>
              </a:spcBef>
              <a:spcAft>
                <a:spcPts val="0"/>
              </a:spcAft>
              <a:buNone/>
            </a:pPr>
            <a:r>
              <a:t/>
            </a:r>
            <a:endParaRPr sz="1400">
              <a:solidFill>
                <a:schemeClr val="lt1"/>
              </a:solidFill>
            </a:endParaRPr>
          </a:p>
          <a:p>
            <a:pPr indent="0" lvl="0" marL="457200" rtl="0" algn="l">
              <a:lnSpc>
                <a:spcPct val="100000"/>
              </a:lnSpc>
              <a:spcBef>
                <a:spcPts val="0"/>
              </a:spcBef>
              <a:spcAft>
                <a:spcPts val="0"/>
              </a:spcAft>
              <a:buNone/>
            </a:pPr>
            <a:r>
              <a:t/>
            </a:r>
            <a:endParaRPr sz="1400"/>
          </a:p>
        </p:txBody>
      </p:sp>
      <p:cxnSp>
        <p:nvCxnSpPr>
          <p:cNvPr id="307" name="Google Shape;307;p38"/>
          <p:cNvCxnSpPr/>
          <p:nvPr/>
        </p:nvCxnSpPr>
        <p:spPr>
          <a:xfrm>
            <a:off x="366631" y="1151875"/>
            <a:ext cx="4448400" cy="0"/>
          </a:xfrm>
          <a:prstGeom prst="straightConnector1">
            <a:avLst/>
          </a:prstGeom>
          <a:noFill/>
          <a:ln cap="flat" cmpd="sng" w="28575">
            <a:solidFill>
              <a:srgbClr val="01A4EE"/>
            </a:solidFill>
            <a:prstDash val="solid"/>
            <a:round/>
            <a:headEnd len="sm" w="sm" type="none"/>
            <a:tailEnd len="sm" w="sm" type="none"/>
          </a:ln>
        </p:spPr>
      </p:cxnSp>
      <p:grpSp>
        <p:nvGrpSpPr>
          <p:cNvPr id="308" name="Google Shape;308;p38"/>
          <p:cNvGrpSpPr/>
          <p:nvPr/>
        </p:nvGrpSpPr>
        <p:grpSpPr>
          <a:xfrm>
            <a:off x="6031149" y="1544623"/>
            <a:ext cx="1973400" cy="2340008"/>
            <a:chOff x="-48233050" y="3569725"/>
            <a:chExt cx="252050" cy="299475"/>
          </a:xfrm>
        </p:grpSpPr>
        <p:sp>
          <p:nvSpPr>
            <p:cNvPr id="309" name="Google Shape;309;p3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39"/>
          <p:cNvSpPr txBox="1"/>
          <p:nvPr>
            <p:ph type="ctrTitle"/>
          </p:nvPr>
        </p:nvSpPr>
        <p:spPr>
          <a:xfrm>
            <a:off x="2541431" y="795150"/>
            <a:ext cx="35304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b="1" lang="es">
                <a:solidFill>
                  <a:schemeClr val="dk1"/>
                </a:solidFill>
                <a:latin typeface="Arial"/>
                <a:ea typeface="Arial"/>
                <a:cs typeface="Arial"/>
                <a:sym typeface="Arial"/>
              </a:rPr>
              <a:t>UI</a:t>
            </a:r>
            <a:endParaRPr b="1">
              <a:solidFill>
                <a:schemeClr val="dk1"/>
              </a:solidFill>
              <a:latin typeface="Arial"/>
              <a:ea typeface="Arial"/>
              <a:cs typeface="Arial"/>
              <a:sym typeface="Arial"/>
            </a:endParaRPr>
          </a:p>
        </p:txBody>
      </p:sp>
      <p:cxnSp>
        <p:nvCxnSpPr>
          <p:cNvPr id="317" name="Google Shape;317;p39"/>
          <p:cNvCxnSpPr/>
          <p:nvPr/>
        </p:nvCxnSpPr>
        <p:spPr>
          <a:xfrm>
            <a:off x="2082431" y="1401750"/>
            <a:ext cx="4448400" cy="0"/>
          </a:xfrm>
          <a:prstGeom prst="straightConnector1">
            <a:avLst/>
          </a:prstGeom>
          <a:noFill/>
          <a:ln cap="flat" cmpd="sng" w="28575">
            <a:solidFill>
              <a:srgbClr val="01A4EE"/>
            </a:solidFill>
            <a:prstDash val="solid"/>
            <a:round/>
            <a:headEnd len="sm" w="sm" type="none"/>
            <a:tailEnd len="sm" w="sm" type="none"/>
          </a:ln>
        </p:spPr>
      </p:cxnSp>
      <p:grpSp>
        <p:nvGrpSpPr>
          <p:cNvPr id="318" name="Google Shape;318;p39"/>
          <p:cNvGrpSpPr/>
          <p:nvPr/>
        </p:nvGrpSpPr>
        <p:grpSpPr>
          <a:xfrm>
            <a:off x="3386396" y="1787380"/>
            <a:ext cx="2371211" cy="2339994"/>
            <a:chOff x="-1951475" y="3597450"/>
            <a:chExt cx="295375" cy="291450"/>
          </a:xfrm>
        </p:grpSpPr>
        <p:sp>
          <p:nvSpPr>
            <p:cNvPr id="319" name="Google Shape;319;p3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40"/>
          <p:cNvSpPr txBox="1"/>
          <p:nvPr>
            <p:ph type="ctrTitle"/>
          </p:nvPr>
        </p:nvSpPr>
        <p:spPr>
          <a:xfrm>
            <a:off x="194018" y="451652"/>
            <a:ext cx="24168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s">
                <a:solidFill>
                  <a:schemeClr val="dk1"/>
                </a:solidFill>
              </a:rPr>
              <a:t>UI</a:t>
            </a:r>
            <a:endParaRPr>
              <a:solidFill>
                <a:schemeClr val="dk1"/>
              </a:solidFill>
            </a:endParaRPr>
          </a:p>
        </p:txBody>
      </p:sp>
      <p:sp>
        <p:nvSpPr>
          <p:cNvPr id="328" name="Google Shape;328;p40"/>
          <p:cNvSpPr txBox="1"/>
          <p:nvPr>
            <p:ph idx="1" type="subTitle"/>
          </p:nvPr>
        </p:nvSpPr>
        <p:spPr>
          <a:xfrm>
            <a:off x="409025" y="1435849"/>
            <a:ext cx="4849500" cy="276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sz="1500">
                <a:solidFill>
                  <a:schemeClr val="dk1"/>
                </a:solidFill>
                <a:latin typeface="Arial"/>
                <a:ea typeface="Arial"/>
                <a:cs typeface="Arial"/>
                <a:sym typeface="Arial"/>
              </a:rPr>
              <a:t>Framework used</a:t>
            </a:r>
            <a:r>
              <a:rPr lang="es" sz="1500">
                <a:solidFill>
                  <a:schemeClr val="dk1"/>
                </a:solidFill>
                <a:latin typeface="Arial"/>
                <a:ea typeface="Arial"/>
                <a:cs typeface="Arial"/>
                <a:sym typeface="Arial"/>
              </a:rPr>
              <a:t> - React Native</a:t>
            </a:r>
            <a:endParaRPr sz="15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5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rPr b="1" lang="es" sz="1500">
                <a:solidFill>
                  <a:schemeClr val="dk1"/>
                </a:solidFill>
                <a:latin typeface="Arial"/>
                <a:ea typeface="Arial"/>
                <a:cs typeface="Arial"/>
                <a:sym typeface="Arial"/>
              </a:rPr>
              <a:t>Features:</a:t>
            </a:r>
            <a:endParaRPr b="1" sz="1500">
              <a:solidFill>
                <a:schemeClr val="dk1"/>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Main map updated with the buses.</a:t>
            </a:r>
            <a:endParaRPr>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Lines menu showing stops of line with estimated time of </a:t>
            </a:r>
            <a:r>
              <a:rPr lang="es" sz="1400">
                <a:solidFill>
                  <a:schemeClr val="dk1"/>
                </a:solidFill>
                <a:latin typeface="Arial"/>
                <a:ea typeface="Arial"/>
                <a:cs typeface="Arial"/>
                <a:sym typeface="Arial"/>
              </a:rPr>
              <a:t>arrival</a:t>
            </a:r>
            <a:r>
              <a:rPr lang="es" sz="1400">
                <a:solidFill>
                  <a:schemeClr val="dk1"/>
                </a:solidFill>
                <a:latin typeface="Arial"/>
                <a:ea typeface="Arial"/>
                <a:cs typeface="Arial"/>
                <a:sym typeface="Arial"/>
              </a:rPr>
              <a:t> and respective bus in a map.</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Receiving data from main IT server and our own server and generating access token.</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Bus schedule menu.</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Live traffic map.</a:t>
            </a:r>
            <a:endParaRPr sz="1400">
              <a:solidFill>
                <a:schemeClr val="dk1"/>
              </a:solidFill>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About page.</a:t>
            </a:r>
            <a:endParaRPr sz="1400">
              <a:solidFill>
                <a:schemeClr val="dk1"/>
              </a:solidFill>
              <a:latin typeface="Arial"/>
              <a:ea typeface="Arial"/>
              <a:cs typeface="Arial"/>
              <a:sym typeface="Arial"/>
            </a:endParaRPr>
          </a:p>
        </p:txBody>
      </p:sp>
      <p:cxnSp>
        <p:nvCxnSpPr>
          <p:cNvPr id="329" name="Google Shape;329;p40"/>
          <p:cNvCxnSpPr/>
          <p:nvPr/>
        </p:nvCxnSpPr>
        <p:spPr>
          <a:xfrm>
            <a:off x="194025" y="1002371"/>
            <a:ext cx="4448400" cy="0"/>
          </a:xfrm>
          <a:prstGeom prst="straightConnector1">
            <a:avLst/>
          </a:prstGeom>
          <a:noFill/>
          <a:ln cap="flat" cmpd="sng" w="9525">
            <a:solidFill>
              <a:srgbClr val="01A4EE"/>
            </a:solidFill>
            <a:prstDash val="solid"/>
            <a:round/>
            <a:headEnd len="sm" w="sm" type="none"/>
            <a:tailEnd len="sm" w="sm" type="none"/>
          </a:ln>
        </p:spPr>
      </p:cxnSp>
      <p:pic>
        <p:nvPicPr>
          <p:cNvPr id="330" name="Google Shape;330;p40"/>
          <p:cNvPicPr preferRelativeResize="0"/>
          <p:nvPr/>
        </p:nvPicPr>
        <p:blipFill>
          <a:blip r:embed="rId3">
            <a:alphaModFix/>
          </a:blip>
          <a:stretch>
            <a:fillRect/>
          </a:stretch>
        </p:blipFill>
        <p:spPr>
          <a:xfrm>
            <a:off x="6052825" y="1673800"/>
            <a:ext cx="2284401" cy="2284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 name="Shape 334"/>
        <p:cNvGrpSpPr/>
        <p:nvPr/>
      </p:nvGrpSpPr>
      <p:grpSpPr>
        <a:xfrm>
          <a:off x="0" y="0"/>
          <a:ext cx="0" cy="0"/>
          <a:chOff x="0" y="0"/>
          <a:chExt cx="0" cy="0"/>
        </a:xfrm>
      </p:grpSpPr>
      <p:sp>
        <p:nvSpPr>
          <p:cNvPr id="335" name="Google Shape;335;p41"/>
          <p:cNvSpPr txBox="1"/>
          <p:nvPr>
            <p:ph type="ctrTitle"/>
          </p:nvPr>
        </p:nvSpPr>
        <p:spPr>
          <a:xfrm>
            <a:off x="356231" y="142525"/>
            <a:ext cx="3530400" cy="606600"/>
          </a:xfrm>
          <a:prstGeom prst="rect">
            <a:avLst/>
          </a:prstGeom>
          <a:noFill/>
          <a:ln>
            <a:noFill/>
          </a:ln>
        </p:spPr>
        <p:txBody>
          <a:bodyPr anchorCtr="0" anchor="b" bIns="91425" lIns="91425" spcFirstLastPara="1" rIns="91425" wrap="square" tIns="91425">
            <a:noAutofit/>
          </a:bodyPr>
          <a:lstStyle/>
          <a:p>
            <a:pPr indent="457200" lvl="0" marL="914400" rtl="0" algn="l">
              <a:lnSpc>
                <a:spcPct val="100000"/>
              </a:lnSpc>
              <a:spcBef>
                <a:spcPts val="0"/>
              </a:spcBef>
              <a:spcAft>
                <a:spcPts val="0"/>
              </a:spcAft>
              <a:buSzPts val="3600"/>
              <a:buNone/>
            </a:pPr>
            <a:r>
              <a:rPr b="1" lang="es">
                <a:solidFill>
                  <a:schemeClr val="dk1"/>
                </a:solidFill>
                <a:latin typeface="Arial"/>
                <a:ea typeface="Arial"/>
                <a:cs typeface="Arial"/>
                <a:sym typeface="Arial"/>
              </a:rPr>
              <a:t>UI</a:t>
            </a:r>
            <a:endParaRPr b="1">
              <a:solidFill>
                <a:schemeClr val="dk1"/>
              </a:solidFill>
              <a:latin typeface="Arial"/>
              <a:ea typeface="Arial"/>
              <a:cs typeface="Arial"/>
              <a:sym typeface="Arial"/>
            </a:endParaRPr>
          </a:p>
        </p:txBody>
      </p:sp>
      <p:cxnSp>
        <p:nvCxnSpPr>
          <p:cNvPr id="336" name="Google Shape;336;p41"/>
          <p:cNvCxnSpPr/>
          <p:nvPr/>
        </p:nvCxnSpPr>
        <p:spPr>
          <a:xfrm>
            <a:off x="356231" y="645000"/>
            <a:ext cx="4448400" cy="0"/>
          </a:xfrm>
          <a:prstGeom prst="straightConnector1">
            <a:avLst/>
          </a:prstGeom>
          <a:noFill/>
          <a:ln cap="flat" cmpd="sng" w="28575">
            <a:solidFill>
              <a:srgbClr val="01A4EE"/>
            </a:solidFill>
            <a:prstDash val="solid"/>
            <a:round/>
            <a:headEnd len="sm" w="sm" type="none"/>
            <a:tailEnd len="sm" w="sm" type="none"/>
          </a:ln>
        </p:spPr>
      </p:cxnSp>
      <p:graphicFrame>
        <p:nvGraphicFramePr>
          <p:cNvPr id="337" name="Google Shape;337;p41"/>
          <p:cNvGraphicFramePr/>
          <p:nvPr/>
        </p:nvGraphicFramePr>
        <p:xfrm>
          <a:off x="387375" y="1217700"/>
          <a:ext cx="3000000" cy="3000000"/>
        </p:xfrm>
        <a:graphic>
          <a:graphicData uri="http://schemas.openxmlformats.org/drawingml/2006/table">
            <a:tbl>
              <a:tblPr>
                <a:noFill/>
                <a:tableStyleId>{BBDDB36C-A1A0-427F-8B7E-138DC6D8C77C}</a:tableStyleId>
              </a:tblPr>
              <a:tblGrid>
                <a:gridCol w="4120600"/>
                <a:gridCol w="4248625"/>
              </a:tblGrid>
              <a:tr h="347625">
                <a:tc>
                  <a:txBody>
                    <a:bodyPr/>
                    <a:lstStyle/>
                    <a:p>
                      <a:pPr indent="0" lvl="0" marL="0" rtl="0" algn="ctr">
                        <a:spcBef>
                          <a:spcPts val="0"/>
                        </a:spcBef>
                        <a:spcAft>
                          <a:spcPts val="0"/>
                        </a:spcAft>
                        <a:buNone/>
                      </a:pPr>
                      <a:r>
                        <a:rPr b="1" lang="es" sz="2000">
                          <a:solidFill>
                            <a:schemeClr val="dk1"/>
                          </a:solidFill>
                        </a:rPr>
                        <a:t>Problem</a:t>
                      </a:r>
                      <a:endParaRPr b="1" sz="2000">
                        <a:solidFill>
                          <a:schemeClr val="dk1"/>
                        </a:solidFill>
                      </a:endParaRPr>
                    </a:p>
                  </a:txBody>
                  <a:tcPr marT="108000" marB="91425" marR="91425" marL="91425" anchor="ctr">
                    <a:lnL cap="flat" cmpd="sng" w="19050">
                      <a:solidFill>
                        <a:srgbClr val="003C67"/>
                      </a:solidFill>
                      <a:prstDash val="solid"/>
                      <a:round/>
                      <a:headEnd len="sm" w="sm" type="none"/>
                      <a:tailEnd len="sm" w="sm" type="none"/>
                    </a:lnL>
                    <a:lnR cap="flat" cmpd="sng" w="19050">
                      <a:solidFill>
                        <a:srgbClr val="DEEBFF"/>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3C67"/>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b="1" lang="es" sz="2000">
                          <a:solidFill>
                            <a:schemeClr val="dk1"/>
                          </a:solidFill>
                        </a:rPr>
                        <a:t>Solution</a:t>
                      </a:r>
                      <a:endParaRPr b="1" sz="2000">
                        <a:solidFill>
                          <a:schemeClr val="dk1"/>
                        </a:solidFill>
                      </a:endParaRPr>
                    </a:p>
                  </a:txBody>
                  <a:tcPr marT="108000" marB="91425" marR="91425" marL="91425" anchor="ctr">
                    <a:lnL cap="flat" cmpd="sng" w="19050">
                      <a:solidFill>
                        <a:srgbClr val="DEEBFF"/>
                      </a:solidFill>
                      <a:prstDash val="solid"/>
                      <a:round/>
                      <a:headEnd len="sm" w="sm" type="none"/>
                      <a:tailEnd len="sm" w="sm" type="none"/>
                    </a:lnL>
                    <a:lnR cap="flat" cmpd="sng" w="19050">
                      <a:solidFill>
                        <a:srgbClr val="DEEBFF"/>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rgbClr val="003C67"/>
                      </a:solidFill>
                      <a:prstDash val="solid"/>
                      <a:round/>
                      <a:headEnd len="sm" w="sm" type="none"/>
                      <a:tailEnd len="sm" w="sm" type="none"/>
                    </a:lnB>
                    <a:solidFill>
                      <a:srgbClr val="6FA8DC"/>
                    </a:solidFill>
                  </a:tcPr>
                </a:tc>
              </a:tr>
              <a:tr h="628450">
                <a:tc>
                  <a:txBody>
                    <a:bodyPr/>
                    <a:lstStyle/>
                    <a:p>
                      <a:pPr indent="0" lvl="0" marL="0" rtl="0" algn="l">
                        <a:spcBef>
                          <a:spcPts val="0"/>
                        </a:spcBef>
                        <a:spcAft>
                          <a:spcPts val="0"/>
                        </a:spcAft>
                        <a:buNone/>
                      </a:pPr>
                      <a:r>
                        <a:rPr lang="es">
                          <a:solidFill>
                            <a:schemeClr val="dk1"/>
                          </a:solidFill>
                        </a:rPr>
                        <a:t>Problem with receiving the data and saving it,</a:t>
                      </a:r>
                      <a:r>
                        <a:rPr lang="es">
                          <a:solidFill>
                            <a:schemeClr val="dk1"/>
                          </a:solidFill>
                        </a:rPr>
                        <a:t> </a:t>
                      </a:r>
                      <a:r>
                        <a:rPr lang="es">
                          <a:solidFill>
                            <a:schemeClr val="dk1"/>
                          </a:solidFill>
                        </a:rPr>
                        <a:t>even though the request was being made.</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We used javascript Promises so that we would only store data when the Promise confirmed the arrival of data.</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r>
              <a:tr h="628450">
                <a:tc>
                  <a:txBody>
                    <a:bodyPr/>
                    <a:lstStyle/>
                    <a:p>
                      <a:pPr indent="0" lvl="0" marL="0" rtl="0" algn="l">
                        <a:spcBef>
                          <a:spcPts val="0"/>
                        </a:spcBef>
                        <a:spcAft>
                          <a:spcPts val="0"/>
                        </a:spcAft>
                        <a:buNone/>
                      </a:pPr>
                      <a:r>
                        <a:rPr lang="es">
                          <a:solidFill>
                            <a:schemeClr val="dk1"/>
                          </a:solidFill>
                        </a:rPr>
                        <a:t>Due to the amount of requests done, the app would get progressively slower in certain screens.</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We switch the places where the requests were made to reduce extra unwanted requests.</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r>
              <a:tr h="628450">
                <a:tc>
                  <a:txBody>
                    <a:bodyPr/>
                    <a:lstStyle/>
                    <a:p>
                      <a:pPr indent="0" lvl="0" marL="0" rtl="0" algn="l">
                        <a:spcBef>
                          <a:spcPts val="0"/>
                        </a:spcBef>
                        <a:spcAft>
                          <a:spcPts val="0"/>
                        </a:spcAft>
                        <a:buNone/>
                      </a:pPr>
                      <a:r>
                        <a:rPr lang="es">
                          <a:solidFill>
                            <a:schemeClr val="dk1"/>
                          </a:solidFill>
                        </a:rPr>
                        <a:t>Some of the component libraries we tried to use had problems during installation or didn’t work as intended. </a:t>
                      </a:r>
                      <a:endParaRPr>
                        <a:solidFill>
                          <a:schemeClr val="dk1"/>
                        </a:solidFill>
                      </a:endParaRPr>
                    </a:p>
                    <a:p>
                      <a:pPr indent="0" lvl="0" marL="0" rtl="0" algn="l">
                        <a:spcBef>
                          <a:spcPts val="0"/>
                        </a:spcBef>
                        <a:spcAft>
                          <a:spcPts val="0"/>
                        </a:spcAft>
                        <a:buNone/>
                      </a:pPr>
                      <a:r>
                        <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c>
                  <a:txBody>
                    <a:bodyPr/>
                    <a:lstStyle/>
                    <a:p>
                      <a:pPr indent="0" lvl="0" marL="0" rtl="0" algn="l">
                        <a:spcBef>
                          <a:spcPts val="0"/>
                        </a:spcBef>
                        <a:spcAft>
                          <a:spcPts val="0"/>
                        </a:spcAft>
                        <a:buNone/>
                      </a:pPr>
                      <a:r>
                        <a:rPr lang="es">
                          <a:solidFill>
                            <a:schemeClr val="dk1"/>
                          </a:solidFill>
                        </a:rPr>
                        <a:t>We researched various libraries and we also made backups with relative frequency to ensure the app stayed stable.</a:t>
                      </a:r>
                      <a:endParaRPr>
                        <a:solidFill>
                          <a:schemeClr val="dk1"/>
                        </a:solidFill>
                      </a:endParaRPr>
                    </a:p>
                  </a:txBody>
                  <a:tcPr marT="162000" marB="91425" marR="91425" marL="91425" anchor="ctr">
                    <a:lnL cap="flat" cmpd="sng" w="19050">
                      <a:solidFill>
                        <a:srgbClr val="003C67"/>
                      </a:solidFill>
                      <a:prstDash val="solid"/>
                      <a:round/>
                      <a:headEnd len="sm" w="sm" type="none"/>
                      <a:tailEnd len="sm" w="sm" type="none"/>
                    </a:lnL>
                    <a:lnR cap="flat" cmpd="sng" w="19050">
                      <a:solidFill>
                        <a:srgbClr val="003C67"/>
                      </a:solidFill>
                      <a:prstDash val="solid"/>
                      <a:round/>
                      <a:headEnd len="sm" w="sm" type="none"/>
                      <a:tailEnd len="sm" w="sm" type="none"/>
                    </a:lnR>
                    <a:lnT cap="flat" cmpd="sng" w="19050">
                      <a:solidFill>
                        <a:srgbClr val="003C67"/>
                      </a:solidFill>
                      <a:prstDash val="solid"/>
                      <a:round/>
                      <a:headEnd len="sm" w="sm" type="none"/>
                      <a:tailEnd len="sm" w="sm" type="none"/>
                    </a:lnT>
                    <a:lnB cap="flat" cmpd="sng" w="19050">
                      <a:solidFill>
                        <a:srgbClr val="003C67"/>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sp>
        <p:nvSpPr>
          <p:cNvPr id="342" name="Google Shape;342;p42"/>
          <p:cNvSpPr txBox="1"/>
          <p:nvPr>
            <p:ph type="ctrTitle"/>
          </p:nvPr>
        </p:nvSpPr>
        <p:spPr>
          <a:xfrm>
            <a:off x="311700" y="561250"/>
            <a:ext cx="8520600" cy="54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
                <a:solidFill>
                  <a:schemeClr val="dk1"/>
                </a:solidFill>
              </a:rPr>
              <a:t>DEMO</a:t>
            </a:r>
            <a:endParaRPr>
              <a:solidFill>
                <a:schemeClr val="dk1"/>
              </a:solidFill>
            </a:endParaRPr>
          </a:p>
        </p:txBody>
      </p:sp>
      <p:cxnSp>
        <p:nvCxnSpPr>
          <p:cNvPr id="343" name="Google Shape;343;p42"/>
          <p:cNvCxnSpPr/>
          <p:nvPr/>
        </p:nvCxnSpPr>
        <p:spPr>
          <a:xfrm>
            <a:off x="311700" y="1191700"/>
            <a:ext cx="8520600" cy="0"/>
          </a:xfrm>
          <a:prstGeom prst="straightConnector1">
            <a:avLst/>
          </a:prstGeom>
          <a:noFill/>
          <a:ln cap="flat" cmpd="sng" w="28575">
            <a:solidFill>
              <a:srgbClr val="01A4EE"/>
            </a:solidFill>
            <a:prstDash val="solid"/>
            <a:round/>
            <a:headEnd len="sm" w="sm" type="none"/>
            <a:tailEnd len="sm" w="sm" type="none"/>
          </a:ln>
        </p:spPr>
      </p:cxnSp>
      <p:pic>
        <p:nvPicPr>
          <p:cNvPr id="344" name="Google Shape;344;p42" title="pecifinal">
            <a:hlinkClick r:id="rId3"/>
          </p:cNvPr>
          <p:cNvPicPr preferRelativeResize="0"/>
          <p:nvPr/>
        </p:nvPicPr>
        <p:blipFill>
          <a:blip r:embed="rId4">
            <a:alphaModFix/>
          </a:blip>
          <a:stretch>
            <a:fillRect/>
          </a:stretch>
        </p:blipFill>
        <p:spPr>
          <a:xfrm>
            <a:off x="2286000" y="13393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43"/>
          <p:cNvSpPr txBox="1"/>
          <p:nvPr>
            <p:ph type="ctrTitle"/>
          </p:nvPr>
        </p:nvSpPr>
        <p:spPr>
          <a:xfrm>
            <a:off x="311700" y="561250"/>
            <a:ext cx="8520600" cy="54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
                <a:solidFill>
                  <a:schemeClr val="dk1"/>
                </a:solidFill>
              </a:rPr>
              <a:t>DEMO</a:t>
            </a:r>
            <a:endParaRPr>
              <a:solidFill>
                <a:schemeClr val="dk1"/>
              </a:solidFill>
            </a:endParaRPr>
          </a:p>
        </p:txBody>
      </p:sp>
      <p:cxnSp>
        <p:nvCxnSpPr>
          <p:cNvPr id="350" name="Google Shape;350;p43"/>
          <p:cNvCxnSpPr/>
          <p:nvPr/>
        </p:nvCxnSpPr>
        <p:spPr>
          <a:xfrm>
            <a:off x="311700" y="1191700"/>
            <a:ext cx="8520600" cy="0"/>
          </a:xfrm>
          <a:prstGeom prst="straightConnector1">
            <a:avLst/>
          </a:prstGeom>
          <a:noFill/>
          <a:ln cap="flat" cmpd="sng" w="28575">
            <a:solidFill>
              <a:srgbClr val="01A4EE"/>
            </a:solidFill>
            <a:prstDash val="solid"/>
            <a:round/>
            <a:headEnd len="sm" w="sm" type="none"/>
            <a:tailEnd len="sm" w="sm" type="none"/>
          </a:ln>
        </p:spPr>
      </p:cxnSp>
      <p:pic>
        <p:nvPicPr>
          <p:cNvPr id="351" name="Google Shape;351;p43"/>
          <p:cNvPicPr preferRelativeResize="0"/>
          <p:nvPr/>
        </p:nvPicPr>
        <p:blipFill>
          <a:blip r:embed="rId3">
            <a:alphaModFix/>
          </a:blip>
          <a:stretch>
            <a:fillRect/>
          </a:stretch>
        </p:blipFill>
        <p:spPr>
          <a:xfrm>
            <a:off x="2742935" y="1382250"/>
            <a:ext cx="1620000" cy="3600000"/>
          </a:xfrm>
          <a:prstGeom prst="rect">
            <a:avLst/>
          </a:prstGeom>
          <a:noFill/>
          <a:ln>
            <a:noFill/>
          </a:ln>
        </p:spPr>
      </p:pic>
      <p:pic>
        <p:nvPicPr>
          <p:cNvPr id="352" name="Google Shape;352;p43"/>
          <p:cNvPicPr preferRelativeResize="0"/>
          <p:nvPr/>
        </p:nvPicPr>
        <p:blipFill>
          <a:blip r:embed="rId4">
            <a:alphaModFix/>
          </a:blip>
          <a:stretch>
            <a:fillRect/>
          </a:stretch>
        </p:blipFill>
        <p:spPr>
          <a:xfrm>
            <a:off x="311710" y="1382250"/>
            <a:ext cx="1620000" cy="3600000"/>
          </a:xfrm>
          <a:prstGeom prst="rect">
            <a:avLst/>
          </a:prstGeom>
          <a:noFill/>
          <a:ln>
            <a:noFill/>
          </a:ln>
        </p:spPr>
      </p:pic>
      <p:pic>
        <p:nvPicPr>
          <p:cNvPr id="353" name="Google Shape;353;p43"/>
          <p:cNvPicPr preferRelativeResize="0"/>
          <p:nvPr/>
        </p:nvPicPr>
        <p:blipFill>
          <a:blip r:embed="rId5">
            <a:alphaModFix/>
          </a:blip>
          <a:stretch>
            <a:fillRect/>
          </a:stretch>
        </p:blipFill>
        <p:spPr>
          <a:xfrm>
            <a:off x="7212310" y="1382250"/>
            <a:ext cx="1620000" cy="3600000"/>
          </a:xfrm>
          <a:prstGeom prst="rect">
            <a:avLst/>
          </a:prstGeom>
          <a:noFill/>
          <a:ln>
            <a:noFill/>
          </a:ln>
        </p:spPr>
      </p:pic>
      <p:grpSp>
        <p:nvGrpSpPr>
          <p:cNvPr id="354" name="Google Shape;354;p43"/>
          <p:cNvGrpSpPr/>
          <p:nvPr/>
        </p:nvGrpSpPr>
        <p:grpSpPr>
          <a:xfrm>
            <a:off x="5104110" y="1382250"/>
            <a:ext cx="1620000" cy="3600000"/>
            <a:chOff x="5104110" y="1382250"/>
            <a:chExt cx="1620000" cy="3600000"/>
          </a:xfrm>
        </p:grpSpPr>
        <p:pic>
          <p:nvPicPr>
            <p:cNvPr id="355" name="Google Shape;355;p43"/>
            <p:cNvPicPr preferRelativeResize="0"/>
            <p:nvPr/>
          </p:nvPicPr>
          <p:blipFill>
            <a:blip r:embed="rId6">
              <a:alphaModFix/>
            </a:blip>
            <a:stretch>
              <a:fillRect/>
            </a:stretch>
          </p:blipFill>
          <p:spPr>
            <a:xfrm>
              <a:off x="5104110" y="1382250"/>
              <a:ext cx="1620000" cy="3600000"/>
            </a:xfrm>
            <a:prstGeom prst="rect">
              <a:avLst/>
            </a:prstGeom>
            <a:noFill/>
            <a:ln>
              <a:noFill/>
            </a:ln>
          </p:spPr>
        </p:pic>
        <p:pic>
          <p:nvPicPr>
            <p:cNvPr id="356" name="Google Shape;356;p43"/>
            <p:cNvPicPr preferRelativeResize="0"/>
            <p:nvPr/>
          </p:nvPicPr>
          <p:blipFill>
            <a:blip r:embed="rId7">
              <a:alphaModFix/>
            </a:blip>
            <a:stretch>
              <a:fillRect/>
            </a:stretch>
          </p:blipFill>
          <p:spPr>
            <a:xfrm>
              <a:off x="5589150" y="4358700"/>
              <a:ext cx="155155" cy="720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44"/>
          <p:cNvSpPr txBox="1"/>
          <p:nvPr>
            <p:ph type="ctrTitle"/>
          </p:nvPr>
        </p:nvSpPr>
        <p:spPr>
          <a:xfrm>
            <a:off x="311700" y="561250"/>
            <a:ext cx="8520600" cy="54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
                <a:solidFill>
                  <a:schemeClr val="dk1"/>
                </a:solidFill>
              </a:rPr>
              <a:t>DEMO</a:t>
            </a:r>
            <a:endParaRPr>
              <a:solidFill>
                <a:schemeClr val="dk1"/>
              </a:solidFill>
            </a:endParaRPr>
          </a:p>
        </p:txBody>
      </p:sp>
      <p:cxnSp>
        <p:nvCxnSpPr>
          <p:cNvPr id="362" name="Google Shape;362;p44"/>
          <p:cNvCxnSpPr/>
          <p:nvPr/>
        </p:nvCxnSpPr>
        <p:spPr>
          <a:xfrm>
            <a:off x="311700" y="1191700"/>
            <a:ext cx="8520600" cy="0"/>
          </a:xfrm>
          <a:prstGeom prst="straightConnector1">
            <a:avLst/>
          </a:prstGeom>
          <a:noFill/>
          <a:ln cap="flat" cmpd="sng" w="28575">
            <a:solidFill>
              <a:srgbClr val="01A4EE"/>
            </a:solidFill>
            <a:prstDash val="solid"/>
            <a:round/>
            <a:headEnd len="sm" w="sm" type="none"/>
            <a:tailEnd len="sm" w="sm" type="none"/>
          </a:ln>
        </p:spPr>
      </p:cxnSp>
      <p:pic>
        <p:nvPicPr>
          <p:cNvPr id="363" name="Google Shape;363;p44"/>
          <p:cNvPicPr preferRelativeResize="0"/>
          <p:nvPr/>
        </p:nvPicPr>
        <p:blipFill>
          <a:blip r:embed="rId3">
            <a:alphaModFix/>
          </a:blip>
          <a:stretch>
            <a:fillRect/>
          </a:stretch>
        </p:blipFill>
        <p:spPr>
          <a:xfrm>
            <a:off x="894660" y="1310725"/>
            <a:ext cx="1620000" cy="3600000"/>
          </a:xfrm>
          <a:prstGeom prst="rect">
            <a:avLst/>
          </a:prstGeom>
          <a:noFill/>
          <a:ln>
            <a:noFill/>
          </a:ln>
        </p:spPr>
      </p:pic>
      <p:pic>
        <p:nvPicPr>
          <p:cNvPr id="364" name="Google Shape;364;p44"/>
          <p:cNvPicPr preferRelativeResize="0"/>
          <p:nvPr/>
        </p:nvPicPr>
        <p:blipFill>
          <a:blip r:embed="rId4">
            <a:alphaModFix/>
          </a:blip>
          <a:stretch>
            <a:fillRect/>
          </a:stretch>
        </p:blipFill>
        <p:spPr>
          <a:xfrm>
            <a:off x="3731285" y="1310725"/>
            <a:ext cx="1620000" cy="3600000"/>
          </a:xfrm>
          <a:prstGeom prst="rect">
            <a:avLst/>
          </a:prstGeom>
          <a:noFill/>
          <a:ln>
            <a:noFill/>
          </a:ln>
        </p:spPr>
      </p:pic>
      <p:pic>
        <p:nvPicPr>
          <p:cNvPr id="365" name="Google Shape;365;p44"/>
          <p:cNvPicPr preferRelativeResize="0"/>
          <p:nvPr/>
        </p:nvPicPr>
        <p:blipFill>
          <a:blip r:embed="rId5">
            <a:alphaModFix/>
          </a:blip>
          <a:stretch>
            <a:fillRect/>
          </a:stretch>
        </p:blipFill>
        <p:spPr>
          <a:xfrm>
            <a:off x="6597885" y="1310725"/>
            <a:ext cx="1620000" cy="360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45"/>
          <p:cNvSpPr txBox="1"/>
          <p:nvPr>
            <p:ph type="ctrTitle"/>
          </p:nvPr>
        </p:nvSpPr>
        <p:spPr>
          <a:xfrm>
            <a:off x="886056" y="407193"/>
            <a:ext cx="5007600" cy="678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3600"/>
              <a:buFont typeface="Roboto Black"/>
              <a:buNone/>
            </a:pPr>
            <a:r>
              <a:rPr b="1" lang="es">
                <a:solidFill>
                  <a:schemeClr val="dk1"/>
                </a:solidFill>
                <a:latin typeface="Arial"/>
                <a:ea typeface="Arial"/>
                <a:cs typeface="Arial"/>
                <a:sym typeface="Arial"/>
              </a:rPr>
              <a:t>Results Discussion</a:t>
            </a:r>
            <a:endParaRPr b="1">
              <a:solidFill>
                <a:schemeClr val="dk1"/>
              </a:solidFill>
              <a:latin typeface="Arial"/>
              <a:ea typeface="Arial"/>
              <a:cs typeface="Arial"/>
              <a:sym typeface="Arial"/>
            </a:endParaRPr>
          </a:p>
        </p:txBody>
      </p:sp>
      <p:sp>
        <p:nvSpPr>
          <p:cNvPr id="371" name="Google Shape;371;p45"/>
          <p:cNvSpPr txBox="1"/>
          <p:nvPr>
            <p:ph idx="1" type="subTitle"/>
          </p:nvPr>
        </p:nvSpPr>
        <p:spPr>
          <a:xfrm>
            <a:off x="886056" y="1613002"/>
            <a:ext cx="6593400" cy="23043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1"/>
              </a:buClr>
              <a:buSzPts val="1500"/>
              <a:buFont typeface="Arial"/>
              <a:buChar char="❏"/>
            </a:pPr>
            <a:r>
              <a:rPr lang="es" sz="1500">
                <a:solidFill>
                  <a:schemeClr val="dk1"/>
                </a:solidFill>
                <a:latin typeface="Arial"/>
                <a:ea typeface="Arial"/>
                <a:cs typeface="Arial"/>
                <a:sym typeface="Arial"/>
              </a:rPr>
              <a:t>We were able to achieve our two main </a:t>
            </a:r>
            <a:r>
              <a:rPr lang="es" sz="1500">
                <a:solidFill>
                  <a:schemeClr val="dk1"/>
                </a:solidFill>
                <a:latin typeface="Arial"/>
                <a:ea typeface="Arial"/>
                <a:cs typeface="Arial"/>
                <a:sym typeface="Arial"/>
              </a:rPr>
              <a:t>objectives</a:t>
            </a:r>
            <a:r>
              <a:rPr lang="es" sz="1500">
                <a:solidFill>
                  <a:schemeClr val="dk1"/>
                </a:solidFill>
                <a:latin typeface="Arial"/>
                <a:ea typeface="Arial"/>
                <a:cs typeface="Arial"/>
                <a:sym typeface="Arial"/>
              </a:rPr>
              <a:t>, which include the </a:t>
            </a:r>
            <a:r>
              <a:rPr lang="es" sz="1500">
                <a:solidFill>
                  <a:schemeClr val="dk1"/>
                </a:solidFill>
                <a:latin typeface="Arial"/>
                <a:ea typeface="Arial"/>
                <a:cs typeface="Arial"/>
                <a:sym typeface="Arial"/>
              </a:rPr>
              <a:t>Bus tracking and arrival prediction and the Live traffic, thus adding new features to the ATCLL infrastructure already implemented and deployed.</a:t>
            </a:r>
            <a:endParaRPr sz="1500">
              <a:solidFill>
                <a:schemeClr val="dk1"/>
              </a:solidFill>
              <a:latin typeface="Arial"/>
              <a:ea typeface="Arial"/>
              <a:cs typeface="Arial"/>
              <a:sym typeface="Arial"/>
            </a:endParaRPr>
          </a:p>
          <a:p>
            <a:pPr indent="0" lvl="0" marL="184150" rtl="0" algn="l">
              <a:lnSpc>
                <a:spcPct val="100000"/>
              </a:lnSpc>
              <a:spcBef>
                <a:spcPts val="0"/>
              </a:spcBef>
              <a:spcAft>
                <a:spcPts val="0"/>
              </a:spcAft>
              <a:buSzPts val="1100"/>
              <a:buFont typeface="Noto Sans Symbols"/>
              <a:buNone/>
            </a:pPr>
            <a:r>
              <a:t/>
            </a:r>
            <a:endParaRPr sz="1300">
              <a:solidFill>
                <a:schemeClr val="lt1"/>
              </a:solidFill>
            </a:endParaRPr>
          </a:p>
          <a:p>
            <a:pPr indent="0" lvl="0" marL="184150" rtl="0" algn="l">
              <a:lnSpc>
                <a:spcPct val="100000"/>
              </a:lnSpc>
              <a:spcBef>
                <a:spcPts val="0"/>
              </a:spcBef>
              <a:spcAft>
                <a:spcPts val="0"/>
              </a:spcAft>
              <a:buSzPts val="1100"/>
              <a:buFont typeface="Noto Sans Symbols"/>
              <a:buNone/>
            </a:pPr>
            <a:r>
              <a:t/>
            </a:r>
            <a:endParaRPr sz="1300">
              <a:solidFill>
                <a:schemeClr val="lt1"/>
              </a:solidFill>
            </a:endParaRPr>
          </a:p>
          <a:p>
            <a:pPr indent="0" lvl="0" marL="184150" rtl="0" algn="l">
              <a:lnSpc>
                <a:spcPct val="100000"/>
              </a:lnSpc>
              <a:spcBef>
                <a:spcPts val="0"/>
              </a:spcBef>
              <a:spcAft>
                <a:spcPts val="0"/>
              </a:spcAft>
              <a:buSzPts val="1100"/>
              <a:buFont typeface="Noto Sans Symbols"/>
              <a:buNone/>
            </a:pPr>
            <a:r>
              <a:rPr lang="es" sz="1300"/>
              <a:t> </a:t>
            </a:r>
            <a:endParaRPr sz="1300"/>
          </a:p>
        </p:txBody>
      </p:sp>
      <p:cxnSp>
        <p:nvCxnSpPr>
          <p:cNvPr id="372" name="Google Shape;372;p45"/>
          <p:cNvCxnSpPr/>
          <p:nvPr/>
        </p:nvCxnSpPr>
        <p:spPr>
          <a:xfrm>
            <a:off x="0" y="997550"/>
            <a:ext cx="4716600" cy="2100"/>
          </a:xfrm>
          <a:prstGeom prst="straightConnector1">
            <a:avLst/>
          </a:prstGeom>
          <a:noFill/>
          <a:ln cap="flat" cmpd="sng" w="9525">
            <a:solidFill>
              <a:srgbClr val="01A4EE"/>
            </a:solidFill>
            <a:prstDash val="solid"/>
            <a:round/>
            <a:headEnd len="sm" w="sm" type="none"/>
            <a:tailEnd len="sm" w="sm" type="none"/>
          </a:ln>
        </p:spPr>
      </p:cxnSp>
      <p:pic>
        <p:nvPicPr>
          <p:cNvPr id="373" name="Google Shape;373;p45"/>
          <p:cNvPicPr preferRelativeResize="0"/>
          <p:nvPr/>
        </p:nvPicPr>
        <p:blipFill>
          <a:blip r:embed="rId3">
            <a:alphaModFix/>
          </a:blip>
          <a:stretch>
            <a:fillRect/>
          </a:stretch>
        </p:blipFill>
        <p:spPr>
          <a:xfrm>
            <a:off x="2694228" y="3917300"/>
            <a:ext cx="6291273" cy="997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9"/>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txBox="1"/>
          <p:nvPr>
            <p:ph type="ctrTitle"/>
          </p:nvPr>
        </p:nvSpPr>
        <p:spPr>
          <a:xfrm>
            <a:off x="500803" y="330525"/>
            <a:ext cx="2529000" cy="678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3600"/>
              <a:buFont typeface="Roboto Black"/>
              <a:buNone/>
            </a:pPr>
            <a:r>
              <a:rPr lang="es">
                <a:solidFill>
                  <a:schemeClr val="dk1"/>
                </a:solidFill>
              </a:rPr>
              <a:t>Problem</a:t>
            </a:r>
            <a:endParaRPr>
              <a:solidFill>
                <a:schemeClr val="dk1"/>
              </a:solidFill>
            </a:endParaRPr>
          </a:p>
        </p:txBody>
      </p:sp>
      <p:cxnSp>
        <p:nvCxnSpPr>
          <p:cNvPr id="100" name="Google Shape;100;p19"/>
          <p:cNvCxnSpPr/>
          <p:nvPr/>
        </p:nvCxnSpPr>
        <p:spPr>
          <a:xfrm>
            <a:off x="850" y="936250"/>
            <a:ext cx="3340500" cy="0"/>
          </a:xfrm>
          <a:prstGeom prst="straightConnector1">
            <a:avLst/>
          </a:prstGeom>
          <a:noFill/>
          <a:ln cap="flat" cmpd="sng" w="28575">
            <a:solidFill>
              <a:srgbClr val="01A4EE"/>
            </a:solidFill>
            <a:prstDash val="solid"/>
            <a:round/>
            <a:headEnd len="sm" w="sm" type="none"/>
            <a:tailEnd len="sm" w="sm" type="none"/>
          </a:ln>
        </p:spPr>
      </p:cxnSp>
      <p:sp>
        <p:nvSpPr>
          <p:cNvPr id="101" name="Google Shape;101;p19"/>
          <p:cNvSpPr txBox="1"/>
          <p:nvPr/>
        </p:nvSpPr>
        <p:spPr>
          <a:xfrm>
            <a:off x="500800" y="1207775"/>
            <a:ext cx="7902600" cy="2770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200"/>
              <a:buFont typeface="Arial"/>
              <a:buChar char="❑"/>
            </a:pPr>
            <a:r>
              <a:rPr lang="es">
                <a:solidFill>
                  <a:schemeClr val="dk1"/>
                </a:solidFill>
              </a:rPr>
              <a:t>Enrich the Aveiro Tech City Living Lab (ATCLL) infrastructure in order to improve the lifestyle of citizens.</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349250" lvl="0" marL="457200" rtl="0" algn="l">
              <a:spcBef>
                <a:spcPts val="0"/>
              </a:spcBef>
              <a:spcAft>
                <a:spcPts val="0"/>
              </a:spcAft>
              <a:buClr>
                <a:schemeClr val="dk1"/>
              </a:buClr>
              <a:buSzPts val="1200"/>
              <a:buFont typeface="Arial"/>
              <a:buChar char="❑"/>
            </a:pPr>
            <a:r>
              <a:rPr lang="es">
                <a:solidFill>
                  <a:schemeClr val="dk1"/>
                </a:solidFill>
              </a:rPr>
              <a:t>The people in the city of Aveiro that use public transports have to rely on the static schedules and these schedules usually don't account for the delays. We can use our infrastructure to provide better schedule results, through prediction of the buses arrival.</a:t>
            </a:r>
            <a:endParaRPr>
              <a:solidFill>
                <a:schemeClr val="dk1"/>
              </a:solidFill>
            </a:endParaRPr>
          </a:p>
          <a:p>
            <a:pPr indent="0" lvl="0" marL="457200" rtl="0" algn="l">
              <a:spcBef>
                <a:spcPts val="0"/>
              </a:spcBef>
              <a:spcAft>
                <a:spcPts val="0"/>
              </a:spcAft>
              <a:buNone/>
            </a:pPr>
            <a:r>
              <a:t/>
            </a:r>
            <a:endParaRPr>
              <a:solidFill>
                <a:schemeClr val="dk1"/>
              </a:solidFill>
            </a:endParaRPr>
          </a:p>
          <a:p>
            <a:pPr indent="-273050" lvl="0" marL="457200" rtl="0" algn="l">
              <a:spcBef>
                <a:spcPts val="0"/>
              </a:spcBef>
              <a:spcAft>
                <a:spcPts val="0"/>
              </a:spcAft>
              <a:buNone/>
            </a:pPr>
            <a:r>
              <a:t/>
            </a:r>
            <a:endParaRPr>
              <a:solidFill>
                <a:schemeClr val="dk1"/>
              </a:solidFill>
            </a:endParaRPr>
          </a:p>
          <a:p>
            <a:pPr indent="-361950" lvl="0" marL="457200" rtl="0" algn="l">
              <a:spcBef>
                <a:spcPts val="0"/>
              </a:spcBef>
              <a:spcAft>
                <a:spcPts val="0"/>
              </a:spcAft>
              <a:buClr>
                <a:schemeClr val="dk1"/>
              </a:buClr>
              <a:buSzPts val="1400"/>
              <a:buFont typeface="Arial"/>
              <a:buChar char="❑"/>
            </a:pPr>
            <a:r>
              <a:rPr lang="es">
                <a:solidFill>
                  <a:schemeClr val="dk1"/>
                </a:solidFill>
              </a:rPr>
              <a:t>The streets of the city sometimes have a lot of traffic at key times of the day, we can use the radars of the infrastructure to inform the citizens of such traffic as a warning to avoid those streets.</a:t>
            </a:r>
            <a:endParaRPr>
              <a:solidFill>
                <a:schemeClr val="dk1"/>
              </a:solidFill>
            </a:endParaRPr>
          </a:p>
        </p:txBody>
      </p:sp>
      <p:pic>
        <p:nvPicPr>
          <p:cNvPr id="102" name="Google Shape;102;p19"/>
          <p:cNvPicPr preferRelativeResize="0"/>
          <p:nvPr/>
        </p:nvPicPr>
        <p:blipFill>
          <a:blip r:embed="rId3">
            <a:alphaModFix/>
          </a:blip>
          <a:stretch>
            <a:fillRect/>
          </a:stretch>
        </p:blipFill>
        <p:spPr>
          <a:xfrm>
            <a:off x="2704628" y="4021425"/>
            <a:ext cx="6291273" cy="997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
        <p:nvSpPr>
          <p:cNvPr id="378" name="Google Shape;378;p46"/>
          <p:cNvSpPr txBox="1"/>
          <p:nvPr>
            <p:ph type="ctrTitle"/>
          </p:nvPr>
        </p:nvSpPr>
        <p:spPr>
          <a:xfrm>
            <a:off x="322125" y="197800"/>
            <a:ext cx="3894600" cy="66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a:solidFill>
                  <a:schemeClr val="dk1"/>
                </a:solidFill>
                <a:latin typeface="Arial"/>
                <a:ea typeface="Arial"/>
                <a:cs typeface="Arial"/>
                <a:sym typeface="Arial"/>
              </a:rPr>
              <a:t>Vision for the future</a:t>
            </a:r>
            <a:endParaRPr>
              <a:solidFill>
                <a:schemeClr val="dk1"/>
              </a:solidFill>
            </a:endParaRPr>
          </a:p>
        </p:txBody>
      </p:sp>
      <p:sp>
        <p:nvSpPr>
          <p:cNvPr id="379" name="Google Shape;379;p46"/>
          <p:cNvSpPr txBox="1"/>
          <p:nvPr>
            <p:ph idx="4294967295" type="body"/>
          </p:nvPr>
        </p:nvSpPr>
        <p:spPr>
          <a:xfrm>
            <a:off x="488875" y="1105400"/>
            <a:ext cx="7601700" cy="39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500">
                <a:solidFill>
                  <a:schemeClr val="dk1"/>
                </a:solidFill>
                <a:latin typeface="Arial"/>
                <a:ea typeface="Arial"/>
                <a:cs typeface="Arial"/>
                <a:sym typeface="Arial"/>
              </a:rPr>
              <a:t>How the product will be used:</a:t>
            </a:r>
            <a:endParaRPr b="1" sz="1500">
              <a:solidFill>
                <a:schemeClr val="dk1"/>
              </a:solidFill>
              <a:latin typeface="Arial"/>
              <a:ea typeface="Arial"/>
              <a:cs typeface="Arial"/>
              <a:sym typeface="Arial"/>
            </a:endParaRPr>
          </a:p>
          <a:p>
            <a:pPr indent="-317500" lvl="0" marL="457200" rtl="0" algn="l">
              <a:spcBef>
                <a:spcPts val="1600"/>
              </a:spcBef>
              <a:spcAft>
                <a:spcPts val="0"/>
              </a:spcAft>
              <a:buClr>
                <a:schemeClr val="dk1"/>
              </a:buClr>
              <a:buSzPts val="1400"/>
              <a:buFont typeface="Arial"/>
              <a:buChar char="❑"/>
            </a:pPr>
            <a:r>
              <a:rPr lang="es" sz="1400">
                <a:solidFill>
                  <a:schemeClr val="dk1"/>
                </a:solidFill>
                <a:latin typeface="Arial"/>
                <a:ea typeface="Arial"/>
                <a:cs typeface="Arial"/>
                <a:sym typeface="Arial"/>
              </a:rPr>
              <a:t>This will be used though an smartphone Android/IOS app by any citizen of the city of Aveiro that uses buses as his main way of transportation or that wants to know the current traffic of the city</a:t>
            </a:r>
            <a:endParaRPr sz="1400">
              <a:solidFill>
                <a:schemeClr val="dk1"/>
              </a:solidFill>
              <a:latin typeface="Arial"/>
              <a:ea typeface="Arial"/>
              <a:cs typeface="Arial"/>
              <a:sym typeface="Arial"/>
            </a:endParaRPr>
          </a:p>
          <a:p>
            <a:pPr indent="0" lvl="0" marL="0" rtl="0" algn="l">
              <a:spcBef>
                <a:spcPts val="1600"/>
              </a:spcBef>
              <a:spcAft>
                <a:spcPts val="0"/>
              </a:spcAft>
              <a:buClr>
                <a:schemeClr val="dk1"/>
              </a:buClr>
              <a:buSzPts val="1000"/>
              <a:buFont typeface="Arial"/>
              <a:buNone/>
            </a:pPr>
            <a:r>
              <a:rPr b="1" lang="es" sz="1500">
                <a:latin typeface="Arial"/>
                <a:ea typeface="Arial"/>
                <a:cs typeface="Arial"/>
                <a:sym typeface="Arial"/>
              </a:rPr>
              <a:t>What can be improved:</a:t>
            </a:r>
            <a:endParaRPr b="1" sz="1500">
              <a:latin typeface="Arial"/>
              <a:ea typeface="Arial"/>
              <a:cs typeface="Arial"/>
              <a:sym typeface="Arial"/>
            </a:endParaRPr>
          </a:p>
          <a:p>
            <a:pPr indent="-317500" lvl="0" marL="457200" rtl="0" algn="l">
              <a:spcBef>
                <a:spcPts val="1600"/>
              </a:spcBef>
              <a:spcAft>
                <a:spcPts val="0"/>
              </a:spcAft>
              <a:buSzPts val="1400"/>
              <a:buFont typeface="Arial"/>
              <a:buChar char="❑"/>
            </a:pPr>
            <a:r>
              <a:rPr lang="es" sz="1400">
                <a:solidFill>
                  <a:schemeClr val="dk1"/>
                </a:solidFill>
                <a:latin typeface="Arial"/>
                <a:ea typeface="Arial"/>
                <a:cs typeface="Arial"/>
                <a:sym typeface="Arial"/>
              </a:rPr>
              <a:t>The line detection, in the future, will be an API provided by </a:t>
            </a:r>
            <a:r>
              <a:rPr lang="es" sz="1400">
                <a:latin typeface="Arial"/>
                <a:ea typeface="Arial"/>
                <a:cs typeface="Arial"/>
                <a:sym typeface="Arial"/>
              </a:rPr>
              <a:t>T</a:t>
            </a:r>
            <a:r>
              <a:rPr lang="es" sz="1400">
                <a:solidFill>
                  <a:schemeClr val="dk1"/>
                </a:solidFill>
                <a:latin typeface="Arial"/>
                <a:ea typeface="Arial"/>
                <a:cs typeface="Arial"/>
                <a:sym typeface="Arial"/>
              </a:rPr>
              <a:t>ransdev</a:t>
            </a:r>
            <a:endParaRPr sz="1400">
              <a:solidFill>
                <a:schemeClr val="dk1"/>
              </a:solidFill>
              <a:latin typeface="Arial"/>
              <a:ea typeface="Arial"/>
              <a:cs typeface="Arial"/>
              <a:sym typeface="Arial"/>
            </a:endParaRPr>
          </a:p>
          <a:p>
            <a:pPr indent="-317500" lvl="0" marL="457200" rtl="0" algn="l">
              <a:spcBef>
                <a:spcPts val="1600"/>
              </a:spcBef>
              <a:spcAft>
                <a:spcPts val="0"/>
              </a:spcAft>
              <a:buSzPts val="1400"/>
              <a:buFont typeface="Arial"/>
              <a:buChar char="❑"/>
            </a:pPr>
            <a:r>
              <a:rPr lang="es" sz="1400">
                <a:solidFill>
                  <a:schemeClr val="dk1"/>
                </a:solidFill>
                <a:latin typeface="Arial"/>
                <a:ea typeface="Arial"/>
                <a:cs typeface="Arial"/>
                <a:sym typeface="Arial"/>
              </a:rPr>
              <a:t>For the </a:t>
            </a:r>
            <a:r>
              <a:rPr lang="es" sz="1400">
                <a:latin typeface="Arial"/>
                <a:ea typeface="Arial"/>
                <a:cs typeface="Arial"/>
                <a:sym typeface="Arial"/>
              </a:rPr>
              <a:t>Line Detection</a:t>
            </a:r>
            <a:r>
              <a:rPr lang="es" sz="1400">
                <a:solidFill>
                  <a:schemeClr val="dk1"/>
                </a:solidFill>
                <a:latin typeface="Arial"/>
                <a:ea typeface="Arial"/>
                <a:cs typeface="Arial"/>
                <a:sym typeface="Arial"/>
              </a:rPr>
              <a:t>, in the future we will have more active smart lamp posts; therefore, our prediction will be improved and there's always room to improve the prediction algorithm</a:t>
            </a:r>
            <a:endParaRPr sz="1400">
              <a:solidFill>
                <a:schemeClr val="dk1"/>
              </a:solidFill>
              <a:latin typeface="Arial"/>
              <a:ea typeface="Arial"/>
              <a:cs typeface="Arial"/>
              <a:sym typeface="Arial"/>
            </a:endParaRPr>
          </a:p>
          <a:p>
            <a:pPr indent="-317500" lvl="0" marL="457200" rtl="0" algn="l">
              <a:spcBef>
                <a:spcPts val="1600"/>
              </a:spcBef>
              <a:spcAft>
                <a:spcPts val="0"/>
              </a:spcAft>
              <a:buClr>
                <a:schemeClr val="dk1"/>
              </a:buClr>
              <a:buSzPts val="1400"/>
              <a:buFont typeface="Arial"/>
              <a:buChar char="❑"/>
            </a:pPr>
            <a:r>
              <a:rPr lang="es" sz="1400">
                <a:solidFill>
                  <a:schemeClr val="dk1"/>
                </a:solidFill>
                <a:latin typeface="Arial"/>
                <a:ea typeface="Arial"/>
                <a:cs typeface="Arial"/>
                <a:sym typeface="Arial"/>
              </a:rPr>
              <a:t>The live traffic feature will also be improved with the installation of more radars, but contrary to the other features, this one must be done through an update of the app</a:t>
            </a:r>
            <a:r>
              <a:rPr lang="es" sz="1400">
                <a:latin typeface="Arial"/>
                <a:ea typeface="Arial"/>
                <a:cs typeface="Arial"/>
                <a:sym typeface="Arial"/>
              </a:rPr>
              <a:t>.</a:t>
            </a:r>
            <a:endParaRPr b="1" sz="1400">
              <a:latin typeface="Arial"/>
              <a:ea typeface="Arial"/>
              <a:cs typeface="Arial"/>
              <a:sym typeface="Arial"/>
            </a:endParaRPr>
          </a:p>
        </p:txBody>
      </p:sp>
      <p:cxnSp>
        <p:nvCxnSpPr>
          <p:cNvPr id="380" name="Google Shape;380;p46"/>
          <p:cNvCxnSpPr/>
          <p:nvPr/>
        </p:nvCxnSpPr>
        <p:spPr>
          <a:xfrm>
            <a:off x="116756" y="769950"/>
            <a:ext cx="4448400" cy="0"/>
          </a:xfrm>
          <a:prstGeom prst="straightConnector1">
            <a:avLst/>
          </a:prstGeom>
          <a:noFill/>
          <a:ln cap="flat" cmpd="sng" w="28575">
            <a:solidFill>
              <a:srgbClr val="01A4EE"/>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20"/>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ph type="ctrTitle"/>
          </p:nvPr>
        </p:nvSpPr>
        <p:spPr>
          <a:xfrm>
            <a:off x="500803" y="257650"/>
            <a:ext cx="2529000" cy="678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3600"/>
              <a:buFont typeface="Roboto Black"/>
              <a:buNone/>
            </a:pPr>
            <a:r>
              <a:rPr lang="es">
                <a:solidFill>
                  <a:schemeClr val="dk1"/>
                </a:solidFill>
              </a:rPr>
              <a:t>Objectives</a:t>
            </a:r>
            <a:endParaRPr>
              <a:solidFill>
                <a:schemeClr val="dk1"/>
              </a:solidFill>
            </a:endParaRPr>
          </a:p>
        </p:txBody>
      </p:sp>
      <p:cxnSp>
        <p:nvCxnSpPr>
          <p:cNvPr id="110" name="Google Shape;110;p20"/>
          <p:cNvCxnSpPr/>
          <p:nvPr/>
        </p:nvCxnSpPr>
        <p:spPr>
          <a:xfrm>
            <a:off x="0" y="894600"/>
            <a:ext cx="3340500" cy="0"/>
          </a:xfrm>
          <a:prstGeom prst="straightConnector1">
            <a:avLst/>
          </a:prstGeom>
          <a:noFill/>
          <a:ln cap="flat" cmpd="sng" w="28575">
            <a:solidFill>
              <a:srgbClr val="01A4EE"/>
            </a:solidFill>
            <a:prstDash val="solid"/>
            <a:round/>
            <a:headEnd len="sm" w="sm" type="none"/>
            <a:tailEnd len="sm" w="sm" type="none"/>
          </a:ln>
        </p:spPr>
      </p:cxnSp>
      <p:sp>
        <p:nvSpPr>
          <p:cNvPr id="111" name="Google Shape;111;p20"/>
          <p:cNvSpPr txBox="1"/>
          <p:nvPr/>
        </p:nvSpPr>
        <p:spPr>
          <a:xfrm>
            <a:off x="500800" y="1180675"/>
            <a:ext cx="79026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01A4EE"/>
                </a:solidFill>
              </a:rPr>
              <a:t>Bus tracking and arrival prediction</a:t>
            </a:r>
            <a:endParaRPr b="1" sz="1500">
              <a:solidFill>
                <a:srgbClr val="01A4EE"/>
              </a:solidFill>
            </a:endParaRPr>
          </a:p>
          <a:p>
            <a:pPr indent="0" lvl="0" marL="0" rtl="0" algn="l">
              <a:spcBef>
                <a:spcPts val="0"/>
              </a:spcBef>
              <a:spcAft>
                <a:spcPts val="0"/>
              </a:spcAft>
              <a:buNone/>
            </a:pPr>
            <a:r>
              <a:t/>
            </a:r>
            <a:endParaRPr b="1" sz="1500">
              <a:solidFill>
                <a:srgbClr val="01A4EE"/>
              </a:solidFill>
            </a:endParaRPr>
          </a:p>
          <a:p>
            <a:pPr indent="-330200" lvl="1" marL="914400" rtl="0" algn="l">
              <a:spcBef>
                <a:spcPts val="0"/>
              </a:spcBef>
              <a:spcAft>
                <a:spcPts val="0"/>
              </a:spcAft>
              <a:buClr>
                <a:schemeClr val="dk1"/>
              </a:buClr>
              <a:buSzPts val="1400"/>
              <a:buFont typeface="Arial"/>
              <a:buChar char="❑"/>
            </a:pPr>
            <a:r>
              <a:rPr lang="es">
                <a:solidFill>
                  <a:schemeClr val="dk1"/>
                </a:solidFill>
              </a:rPr>
              <a:t>Through the application it is possible to track the positions of buses in real time and its line, as well as the prediction of the time of arrival at the stops of the line.</a:t>
            </a:r>
            <a:endParaRPr>
              <a:solidFill>
                <a:schemeClr val="dk1"/>
              </a:solidFill>
            </a:endParaRPr>
          </a:p>
          <a:p>
            <a:pPr indent="-241300" lvl="1" marL="914400" rtl="0" algn="l">
              <a:spcBef>
                <a:spcPts val="0"/>
              </a:spcBef>
              <a:spcAft>
                <a:spcPts val="0"/>
              </a:spcAft>
              <a:buClr>
                <a:srgbClr val="000000"/>
              </a:buClr>
              <a:buSzPts val="1200"/>
              <a:buFont typeface="Noto Sans Symbols"/>
              <a:buNone/>
            </a:pPr>
            <a:r>
              <a:t/>
            </a:r>
            <a:endParaRPr>
              <a:solidFill>
                <a:schemeClr val="dk1"/>
              </a:solidFill>
            </a:endParaRPr>
          </a:p>
          <a:p>
            <a:pPr indent="0" lvl="0" marL="0" rtl="0" algn="l">
              <a:spcBef>
                <a:spcPts val="0"/>
              </a:spcBef>
              <a:spcAft>
                <a:spcPts val="0"/>
              </a:spcAft>
              <a:buNone/>
            </a:pPr>
            <a:r>
              <a:rPr b="1" lang="es" sz="1500">
                <a:solidFill>
                  <a:srgbClr val="01A4EE"/>
                </a:solidFill>
              </a:rPr>
              <a:t>Live Traffic</a:t>
            </a:r>
            <a:endParaRPr b="1" sz="1500">
              <a:solidFill>
                <a:srgbClr val="01A4EE"/>
              </a:solidFill>
            </a:endParaRPr>
          </a:p>
          <a:p>
            <a:pPr indent="0" lvl="0" marL="0" rtl="0" algn="l">
              <a:spcBef>
                <a:spcPts val="0"/>
              </a:spcBef>
              <a:spcAft>
                <a:spcPts val="0"/>
              </a:spcAft>
              <a:buNone/>
            </a:pPr>
            <a:r>
              <a:t/>
            </a:r>
            <a:endParaRPr>
              <a:solidFill>
                <a:schemeClr val="dk1"/>
              </a:solidFill>
            </a:endParaRPr>
          </a:p>
          <a:p>
            <a:pPr indent="-330200" lvl="1" marL="914400" rtl="0" algn="l">
              <a:spcBef>
                <a:spcPts val="0"/>
              </a:spcBef>
              <a:spcAft>
                <a:spcPts val="0"/>
              </a:spcAft>
              <a:buClr>
                <a:schemeClr val="dk1"/>
              </a:buClr>
              <a:buSzPts val="1400"/>
              <a:buFont typeface="Arial"/>
              <a:buChar char="❑"/>
            </a:pPr>
            <a:r>
              <a:rPr lang="es">
                <a:solidFill>
                  <a:schemeClr val="dk1"/>
                </a:solidFill>
              </a:rPr>
              <a:t>Using the information provided by the radars, the application makes a traffic evaluation through a color system, and allows a visualization of the average speed of the vehicles on the roads.</a:t>
            </a:r>
            <a:endParaRPr>
              <a:solidFill>
                <a:schemeClr val="dk1"/>
              </a:solidFill>
            </a:endParaRPr>
          </a:p>
        </p:txBody>
      </p:sp>
      <p:pic>
        <p:nvPicPr>
          <p:cNvPr id="112" name="Google Shape;112;p20"/>
          <p:cNvPicPr preferRelativeResize="0"/>
          <p:nvPr/>
        </p:nvPicPr>
        <p:blipFill>
          <a:blip r:embed="rId3">
            <a:alphaModFix/>
          </a:blip>
          <a:stretch>
            <a:fillRect/>
          </a:stretch>
        </p:blipFill>
        <p:spPr>
          <a:xfrm>
            <a:off x="2704628" y="4021425"/>
            <a:ext cx="6291273" cy="997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21"/>
          <p:cNvSpPr txBox="1"/>
          <p:nvPr>
            <p:ph type="ctrTitle"/>
          </p:nvPr>
        </p:nvSpPr>
        <p:spPr>
          <a:xfrm>
            <a:off x="4849475" y="141475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ph idx="1" type="subTitle"/>
          </p:nvPr>
        </p:nvSpPr>
        <p:spPr>
          <a:xfrm>
            <a:off x="4849475" y="242362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txBox="1"/>
          <p:nvPr>
            <p:ph type="ctrTitle"/>
          </p:nvPr>
        </p:nvSpPr>
        <p:spPr>
          <a:xfrm>
            <a:off x="500799" y="257650"/>
            <a:ext cx="3705600" cy="678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FFFFFF"/>
              </a:buClr>
              <a:buSzPts val="3600"/>
              <a:buFont typeface="Roboto Black"/>
              <a:buNone/>
            </a:pPr>
            <a:r>
              <a:rPr lang="es">
                <a:solidFill>
                  <a:schemeClr val="dk1"/>
                </a:solidFill>
              </a:rPr>
              <a:t>Methodology </a:t>
            </a:r>
            <a:endParaRPr sz="3000">
              <a:solidFill>
                <a:schemeClr val="dk1"/>
              </a:solidFill>
            </a:endParaRPr>
          </a:p>
        </p:txBody>
      </p:sp>
      <p:cxnSp>
        <p:nvCxnSpPr>
          <p:cNvPr id="120" name="Google Shape;120;p21"/>
          <p:cNvCxnSpPr/>
          <p:nvPr/>
        </p:nvCxnSpPr>
        <p:spPr>
          <a:xfrm>
            <a:off x="0" y="894600"/>
            <a:ext cx="3340500" cy="0"/>
          </a:xfrm>
          <a:prstGeom prst="straightConnector1">
            <a:avLst/>
          </a:prstGeom>
          <a:noFill/>
          <a:ln cap="flat" cmpd="sng" w="28575">
            <a:solidFill>
              <a:srgbClr val="01A4EE"/>
            </a:solidFill>
            <a:prstDash val="solid"/>
            <a:round/>
            <a:headEnd len="sm" w="sm" type="none"/>
            <a:tailEnd len="sm" w="sm" type="none"/>
          </a:ln>
        </p:spPr>
      </p:cxnSp>
      <p:grpSp>
        <p:nvGrpSpPr>
          <p:cNvPr id="121" name="Google Shape;121;p21"/>
          <p:cNvGrpSpPr/>
          <p:nvPr/>
        </p:nvGrpSpPr>
        <p:grpSpPr>
          <a:xfrm>
            <a:off x="1443624" y="1692231"/>
            <a:ext cx="842114" cy="831594"/>
            <a:chOff x="-1951475" y="3597450"/>
            <a:chExt cx="295375" cy="291450"/>
          </a:xfrm>
        </p:grpSpPr>
        <p:sp>
          <p:nvSpPr>
            <p:cNvPr id="122" name="Google Shape;122;p2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 name="Google Shape;126;p21"/>
          <p:cNvSpPr txBox="1"/>
          <p:nvPr/>
        </p:nvSpPr>
        <p:spPr>
          <a:xfrm>
            <a:off x="3386425" y="3339250"/>
            <a:ext cx="1889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100"/>
              <a:buFont typeface="Roboto Light"/>
              <a:buNone/>
            </a:pPr>
            <a:r>
              <a:rPr i="0" lang="es" sz="1400" u="none" cap="none" strike="noStrike">
                <a:solidFill>
                  <a:schemeClr val="dk1"/>
                </a:solidFill>
              </a:rPr>
              <a:t>Server hosted in IT that s</a:t>
            </a:r>
            <a:r>
              <a:rPr lang="es">
                <a:solidFill>
                  <a:schemeClr val="dk1"/>
                </a:solidFill>
              </a:rPr>
              <a:t>tores and </a:t>
            </a:r>
            <a:r>
              <a:rPr i="0" lang="es" sz="1400" u="none" cap="none" strike="noStrike">
                <a:solidFill>
                  <a:schemeClr val="dk1"/>
                </a:solidFill>
              </a:rPr>
              <a:t>sends data to the app</a:t>
            </a:r>
            <a:endParaRPr>
              <a:solidFill>
                <a:schemeClr val="dk1"/>
              </a:solidFill>
            </a:endParaRPr>
          </a:p>
        </p:txBody>
      </p:sp>
      <p:sp>
        <p:nvSpPr>
          <p:cNvPr id="127" name="Google Shape;127;p21"/>
          <p:cNvSpPr txBox="1"/>
          <p:nvPr/>
        </p:nvSpPr>
        <p:spPr>
          <a:xfrm>
            <a:off x="6310400" y="3291206"/>
            <a:ext cx="1889400" cy="83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s" sz="1400" u="none" cap="none" strike="noStrike">
                <a:solidFill>
                  <a:schemeClr val="dk1"/>
                </a:solidFill>
                <a:latin typeface="Arial"/>
                <a:ea typeface="Arial"/>
                <a:cs typeface="Arial"/>
                <a:sym typeface="Arial"/>
              </a:rPr>
              <a:t>Responsible to produce the needed data to the app</a:t>
            </a:r>
            <a:endParaRPr>
              <a:solidFill>
                <a:schemeClr val="dk1"/>
              </a:solidFill>
            </a:endParaRPr>
          </a:p>
        </p:txBody>
      </p:sp>
      <p:sp>
        <p:nvSpPr>
          <p:cNvPr id="128" name="Google Shape;128;p21"/>
          <p:cNvSpPr txBox="1"/>
          <p:nvPr/>
        </p:nvSpPr>
        <p:spPr>
          <a:xfrm>
            <a:off x="858325" y="3384400"/>
            <a:ext cx="1889400" cy="74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s" sz="1400" u="none" cap="none" strike="noStrike">
                <a:solidFill>
                  <a:schemeClr val="dk1"/>
                </a:solidFill>
                <a:latin typeface="Arial"/>
                <a:ea typeface="Arial"/>
                <a:cs typeface="Arial"/>
                <a:sym typeface="Arial"/>
              </a:rPr>
              <a:t>Interface that allows the users to visualise the produced data</a:t>
            </a:r>
            <a:endParaRPr>
              <a:solidFill>
                <a:schemeClr val="dk1"/>
              </a:solidFill>
            </a:endParaRPr>
          </a:p>
        </p:txBody>
      </p:sp>
      <p:sp>
        <p:nvSpPr>
          <p:cNvPr id="129" name="Google Shape;129;p21"/>
          <p:cNvSpPr txBox="1"/>
          <p:nvPr/>
        </p:nvSpPr>
        <p:spPr>
          <a:xfrm>
            <a:off x="3386413" y="2707350"/>
            <a:ext cx="2076000" cy="347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600"/>
              <a:buFont typeface="Roboto Black"/>
              <a:buNone/>
            </a:pPr>
            <a:r>
              <a:rPr b="0" i="0" lang="es" sz="1600" u="none" cap="none" strike="noStrike">
                <a:solidFill>
                  <a:schemeClr val="dk1"/>
                </a:solidFill>
                <a:latin typeface="Roboto Black"/>
                <a:ea typeface="Roboto Black"/>
                <a:cs typeface="Roboto Black"/>
                <a:sym typeface="Roboto Black"/>
              </a:rPr>
              <a:t>Server</a:t>
            </a:r>
            <a:endParaRPr>
              <a:solidFill>
                <a:schemeClr val="dk1"/>
              </a:solidFill>
            </a:endParaRPr>
          </a:p>
        </p:txBody>
      </p:sp>
      <p:sp>
        <p:nvSpPr>
          <p:cNvPr id="130" name="Google Shape;130;p21"/>
          <p:cNvSpPr txBox="1"/>
          <p:nvPr/>
        </p:nvSpPr>
        <p:spPr>
          <a:xfrm>
            <a:off x="5844025" y="2541600"/>
            <a:ext cx="2666400" cy="678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i="0" lang="es" sz="1600" u="none" cap="none" strike="noStrike">
                <a:solidFill>
                  <a:schemeClr val="dk1"/>
                </a:solidFill>
                <a:latin typeface="Arial"/>
                <a:ea typeface="Arial"/>
                <a:cs typeface="Arial"/>
                <a:sym typeface="Arial"/>
              </a:rPr>
              <a:t>Line Detection, Prediction,</a:t>
            </a:r>
            <a:r>
              <a:rPr b="1" lang="es" sz="1600">
                <a:solidFill>
                  <a:schemeClr val="dk1"/>
                </a:solidFill>
              </a:rPr>
              <a:t> Live Traffic</a:t>
            </a:r>
            <a:endParaRPr b="1" i="0" sz="1600" u="none" cap="none" strike="noStrike">
              <a:solidFill>
                <a:schemeClr val="dk1"/>
              </a:solidFill>
              <a:latin typeface="Arial"/>
              <a:ea typeface="Arial"/>
              <a:cs typeface="Arial"/>
              <a:sym typeface="Arial"/>
            </a:endParaRPr>
          </a:p>
        </p:txBody>
      </p:sp>
      <p:sp>
        <p:nvSpPr>
          <p:cNvPr id="131" name="Google Shape;131;p21"/>
          <p:cNvSpPr txBox="1"/>
          <p:nvPr/>
        </p:nvSpPr>
        <p:spPr>
          <a:xfrm>
            <a:off x="633572" y="2707356"/>
            <a:ext cx="2076000" cy="347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i="0" lang="es" sz="1600" u="none" cap="none" strike="noStrike">
                <a:solidFill>
                  <a:schemeClr val="dk1"/>
                </a:solidFill>
              </a:rPr>
              <a:t>UI</a:t>
            </a:r>
            <a:endParaRPr b="1">
              <a:solidFill>
                <a:schemeClr val="dk1"/>
              </a:solidFill>
            </a:endParaRPr>
          </a:p>
        </p:txBody>
      </p:sp>
      <p:grpSp>
        <p:nvGrpSpPr>
          <p:cNvPr id="132" name="Google Shape;132;p21"/>
          <p:cNvGrpSpPr/>
          <p:nvPr/>
        </p:nvGrpSpPr>
        <p:grpSpPr>
          <a:xfrm>
            <a:off x="3978168" y="1671388"/>
            <a:ext cx="831603" cy="831600"/>
            <a:chOff x="-3771675" y="3971775"/>
            <a:chExt cx="291300" cy="292025"/>
          </a:xfrm>
        </p:grpSpPr>
        <p:sp>
          <p:nvSpPr>
            <p:cNvPr id="133" name="Google Shape;133;p2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 name="Google Shape;138;p21"/>
          <p:cNvGrpSpPr/>
          <p:nvPr/>
        </p:nvGrpSpPr>
        <p:grpSpPr>
          <a:xfrm>
            <a:off x="6826657" y="1567189"/>
            <a:ext cx="701178" cy="831612"/>
            <a:chOff x="-48233050" y="3569725"/>
            <a:chExt cx="252050" cy="299475"/>
          </a:xfrm>
        </p:grpSpPr>
        <p:sp>
          <p:nvSpPr>
            <p:cNvPr id="139" name="Google Shape;139;p2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 name="Google Shape;142;p21"/>
          <p:cNvGrpSpPr/>
          <p:nvPr/>
        </p:nvGrpSpPr>
        <p:grpSpPr>
          <a:xfrm>
            <a:off x="1433224" y="1671406"/>
            <a:ext cx="842114" cy="831594"/>
            <a:chOff x="-1951475" y="3597450"/>
            <a:chExt cx="295375" cy="291450"/>
          </a:xfrm>
        </p:grpSpPr>
        <p:sp>
          <p:nvSpPr>
            <p:cNvPr id="143" name="Google Shape;143;p2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01A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 name="Google Shape;147;p21"/>
          <p:cNvSpPr/>
          <p:nvPr/>
        </p:nvSpPr>
        <p:spPr>
          <a:xfrm flipH="1">
            <a:off x="2481925" y="1671400"/>
            <a:ext cx="1165200" cy="34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5140825" y="1635925"/>
            <a:ext cx="1165200" cy="34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flipH="1">
            <a:off x="5140825" y="2075450"/>
            <a:ext cx="1165200" cy="34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22"/>
          <p:cNvSpPr txBox="1"/>
          <p:nvPr>
            <p:ph type="ctrTitle"/>
          </p:nvPr>
        </p:nvSpPr>
        <p:spPr>
          <a:xfrm>
            <a:off x="282081" y="282717"/>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Font typeface="Arial"/>
              <a:buNone/>
            </a:pPr>
            <a:r>
              <a:rPr lang="es">
                <a:solidFill>
                  <a:schemeClr val="dk1"/>
                </a:solidFill>
              </a:rPr>
              <a:t>Architecture</a:t>
            </a:r>
            <a:endParaRPr>
              <a:solidFill>
                <a:schemeClr val="dk1"/>
              </a:solidFill>
            </a:endParaRPr>
          </a:p>
        </p:txBody>
      </p:sp>
      <p:sp>
        <p:nvSpPr>
          <p:cNvPr id="155" name="Google Shape;155;p22"/>
          <p:cNvSpPr txBox="1"/>
          <p:nvPr>
            <p:ph idx="1" type="subTitle"/>
          </p:nvPr>
        </p:nvSpPr>
        <p:spPr>
          <a:xfrm>
            <a:off x="563225" y="1041600"/>
            <a:ext cx="8130900" cy="3820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Arial"/>
              <a:buChar char="❏"/>
            </a:pPr>
            <a:r>
              <a:rPr b="1" lang="es" sz="1800">
                <a:solidFill>
                  <a:schemeClr val="dk1"/>
                </a:solidFill>
                <a:latin typeface="Arial"/>
                <a:ea typeface="Arial"/>
                <a:cs typeface="Arial"/>
                <a:sym typeface="Arial"/>
              </a:rPr>
              <a:t>MQTT (Message Queue Telemetry Transport)</a:t>
            </a:r>
            <a:endParaRPr b="1" sz="1800">
              <a:solidFill>
                <a:schemeClr val="dk1"/>
              </a:solidFill>
              <a:latin typeface="Arial"/>
              <a:ea typeface="Arial"/>
              <a:cs typeface="Arial"/>
              <a:sym typeface="Arial"/>
            </a:endParaRPr>
          </a:p>
          <a:p>
            <a:pPr indent="0" lvl="0" marL="914400" rtl="0" algn="l">
              <a:lnSpc>
                <a:spcPct val="100000"/>
              </a:lnSpc>
              <a:spcBef>
                <a:spcPts val="0"/>
              </a:spcBef>
              <a:spcAft>
                <a:spcPts val="0"/>
              </a:spcAft>
              <a:buNone/>
            </a:pPr>
            <a:r>
              <a:t/>
            </a:r>
            <a:endParaRPr sz="1500">
              <a:solidFill>
                <a:schemeClr val="dk1"/>
              </a:solidFill>
              <a:latin typeface="Arial"/>
              <a:ea typeface="Arial"/>
              <a:cs typeface="Arial"/>
              <a:sym typeface="Arial"/>
            </a:endParaRPr>
          </a:p>
          <a:p>
            <a:pPr indent="-336550" lvl="1" marL="914400" rtl="0" algn="l">
              <a:lnSpc>
                <a:spcPct val="100000"/>
              </a:lnSpc>
              <a:spcBef>
                <a:spcPts val="0"/>
              </a:spcBef>
              <a:spcAft>
                <a:spcPts val="0"/>
              </a:spcAft>
              <a:buClr>
                <a:schemeClr val="dk1"/>
              </a:buClr>
              <a:buSzPts val="1700"/>
              <a:buFont typeface="Arial"/>
              <a:buChar char="❏"/>
            </a:pPr>
            <a:r>
              <a:rPr lang="es" sz="1400">
                <a:solidFill>
                  <a:schemeClr val="dk1"/>
                </a:solidFill>
                <a:latin typeface="Arial"/>
                <a:ea typeface="Arial"/>
                <a:cs typeface="Arial"/>
                <a:sym typeface="Arial"/>
              </a:rPr>
              <a:t>MQTT is a protocol that communicates data over low-bandwidth, unreliable networks. The protocol uses a publish/subscribe mechanism to exchange messages. The broker is the one that receives and sends the messages received from the publishers to the subscribers. </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b="1" lang="es" sz="1600">
                <a:latin typeface="Roboto"/>
                <a:ea typeface="Roboto"/>
                <a:cs typeface="Roboto"/>
                <a:sym typeface="Roboto"/>
              </a:rPr>
              <a:t>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p:txBody>
      </p:sp>
      <p:pic>
        <p:nvPicPr>
          <p:cNvPr id="156" name="Google Shape;156;p22"/>
          <p:cNvPicPr preferRelativeResize="0"/>
          <p:nvPr/>
        </p:nvPicPr>
        <p:blipFill>
          <a:blip r:embed="rId3">
            <a:alphaModFix/>
          </a:blip>
          <a:stretch>
            <a:fillRect/>
          </a:stretch>
        </p:blipFill>
        <p:spPr>
          <a:xfrm>
            <a:off x="2192888" y="2958175"/>
            <a:ext cx="4954874" cy="1261925"/>
          </a:xfrm>
          <a:prstGeom prst="rect">
            <a:avLst/>
          </a:prstGeom>
          <a:noFill/>
          <a:ln>
            <a:noFill/>
          </a:ln>
        </p:spPr>
      </p:pic>
      <p:cxnSp>
        <p:nvCxnSpPr>
          <p:cNvPr id="157" name="Google Shape;157;p22"/>
          <p:cNvCxnSpPr/>
          <p:nvPr/>
        </p:nvCxnSpPr>
        <p:spPr>
          <a:xfrm>
            <a:off x="0" y="894600"/>
            <a:ext cx="3340500" cy="0"/>
          </a:xfrm>
          <a:prstGeom prst="straightConnector1">
            <a:avLst/>
          </a:prstGeom>
          <a:noFill/>
          <a:ln cap="flat" cmpd="sng" w="28575">
            <a:solidFill>
              <a:srgbClr val="01A4EE"/>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23"/>
          <p:cNvSpPr txBox="1"/>
          <p:nvPr>
            <p:ph type="ctrTitle"/>
          </p:nvPr>
        </p:nvSpPr>
        <p:spPr>
          <a:xfrm>
            <a:off x="282081" y="282717"/>
            <a:ext cx="3530400" cy="60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s">
                <a:solidFill>
                  <a:schemeClr val="dk1"/>
                </a:solidFill>
              </a:rPr>
              <a:t>Architecture</a:t>
            </a:r>
            <a:endParaRPr>
              <a:solidFill>
                <a:schemeClr val="dk1"/>
              </a:solidFill>
            </a:endParaRPr>
          </a:p>
        </p:txBody>
      </p:sp>
      <p:sp>
        <p:nvSpPr>
          <p:cNvPr id="163" name="Google Shape;163;p23"/>
          <p:cNvSpPr txBox="1"/>
          <p:nvPr>
            <p:ph idx="1" type="subTitle"/>
          </p:nvPr>
        </p:nvSpPr>
        <p:spPr>
          <a:xfrm>
            <a:off x="563225" y="1124900"/>
            <a:ext cx="8130900" cy="3612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rial"/>
              <a:buChar char="❏"/>
            </a:pPr>
            <a:r>
              <a:rPr b="1" lang="es" sz="1800">
                <a:solidFill>
                  <a:schemeClr val="dk1"/>
                </a:solidFill>
                <a:latin typeface="Arial"/>
                <a:ea typeface="Arial"/>
                <a:cs typeface="Arial"/>
                <a:sym typeface="Arial"/>
              </a:rPr>
              <a:t>ORION</a:t>
            </a:r>
            <a:endParaRPr b="1" sz="1800">
              <a:solidFill>
                <a:schemeClr val="dk1"/>
              </a:solidFill>
              <a:latin typeface="Arial"/>
              <a:ea typeface="Arial"/>
              <a:cs typeface="Arial"/>
              <a:sym typeface="Arial"/>
            </a:endParaRPr>
          </a:p>
          <a:p>
            <a:pPr indent="0" lvl="0" marL="914400" rtl="0" algn="l">
              <a:lnSpc>
                <a:spcPct val="100000"/>
              </a:lnSpc>
              <a:spcBef>
                <a:spcPts val="0"/>
              </a:spcBef>
              <a:spcAft>
                <a:spcPts val="0"/>
              </a:spcAft>
              <a:buNone/>
            </a:pPr>
            <a:r>
              <a:t/>
            </a:r>
            <a:endParaRPr sz="1500">
              <a:solidFill>
                <a:schemeClr val="dk1"/>
              </a:solidFill>
              <a:latin typeface="Arial"/>
              <a:ea typeface="Arial"/>
              <a:cs typeface="Arial"/>
              <a:sym typeface="Arial"/>
            </a:endParaRPr>
          </a:p>
          <a:p>
            <a:pPr indent="-317500" lvl="1" marL="914400" rtl="0" algn="l">
              <a:spcBef>
                <a:spcPts val="0"/>
              </a:spcBef>
              <a:spcAft>
                <a:spcPts val="0"/>
              </a:spcAft>
              <a:buClr>
                <a:schemeClr val="dk1"/>
              </a:buClr>
              <a:buSzPts val="1400"/>
              <a:buFont typeface="Arial"/>
              <a:buChar char="❏"/>
            </a:pPr>
            <a:r>
              <a:rPr lang="es" sz="1400">
                <a:solidFill>
                  <a:schemeClr val="dk1"/>
                </a:solidFill>
                <a:latin typeface="Arial"/>
                <a:ea typeface="Arial"/>
                <a:cs typeface="Arial"/>
                <a:sym typeface="Arial"/>
              </a:rPr>
              <a:t>Orion is a service that allows to collect information from various types of data (e.g. Traffic) and services (e.g. Transdev). The information is collected either historically or in real time through a URL to provide the type of data and the service required.</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b="1" sz="1600">
              <a:latin typeface="Roboto"/>
              <a:ea typeface="Roboto"/>
              <a:cs typeface="Roboto"/>
              <a:sym typeface="Roboto"/>
            </a:endParaRPr>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t/>
            </a:r>
            <a:endParaRPr sz="1500"/>
          </a:p>
        </p:txBody>
      </p:sp>
      <p:pic>
        <p:nvPicPr>
          <p:cNvPr id="164" name="Google Shape;164;p23"/>
          <p:cNvPicPr preferRelativeResize="0"/>
          <p:nvPr/>
        </p:nvPicPr>
        <p:blipFill>
          <a:blip r:embed="rId3">
            <a:alphaModFix/>
          </a:blip>
          <a:stretch>
            <a:fillRect/>
          </a:stretch>
        </p:blipFill>
        <p:spPr>
          <a:xfrm>
            <a:off x="2895425" y="2979100"/>
            <a:ext cx="3466500" cy="1612075"/>
          </a:xfrm>
          <a:prstGeom prst="rect">
            <a:avLst/>
          </a:prstGeom>
          <a:noFill/>
          <a:ln>
            <a:noFill/>
          </a:ln>
        </p:spPr>
      </p:pic>
      <p:cxnSp>
        <p:nvCxnSpPr>
          <p:cNvPr id="165" name="Google Shape;165;p23"/>
          <p:cNvCxnSpPr/>
          <p:nvPr/>
        </p:nvCxnSpPr>
        <p:spPr>
          <a:xfrm>
            <a:off x="0" y="894600"/>
            <a:ext cx="3340500" cy="0"/>
          </a:xfrm>
          <a:prstGeom prst="straightConnector1">
            <a:avLst/>
          </a:prstGeom>
          <a:noFill/>
          <a:ln cap="flat" cmpd="sng" w="28575">
            <a:solidFill>
              <a:srgbClr val="01A4EE"/>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4"/>
          <p:cNvSpPr txBox="1"/>
          <p:nvPr>
            <p:ph idx="6" type="ctrTitle"/>
          </p:nvPr>
        </p:nvSpPr>
        <p:spPr>
          <a:xfrm>
            <a:off x="112200" y="300925"/>
            <a:ext cx="3228300" cy="54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
                <a:solidFill>
                  <a:schemeClr val="dk1"/>
                </a:solidFill>
              </a:rPr>
              <a:t>Architecture</a:t>
            </a:r>
            <a:endParaRPr>
              <a:solidFill>
                <a:schemeClr val="dk1"/>
              </a:solidFill>
            </a:endParaRPr>
          </a:p>
        </p:txBody>
      </p:sp>
      <p:cxnSp>
        <p:nvCxnSpPr>
          <p:cNvPr id="171" name="Google Shape;171;p24"/>
          <p:cNvCxnSpPr/>
          <p:nvPr/>
        </p:nvCxnSpPr>
        <p:spPr>
          <a:xfrm>
            <a:off x="0" y="894600"/>
            <a:ext cx="3340500" cy="0"/>
          </a:xfrm>
          <a:prstGeom prst="straightConnector1">
            <a:avLst/>
          </a:prstGeom>
          <a:noFill/>
          <a:ln cap="flat" cmpd="sng" w="28575">
            <a:solidFill>
              <a:srgbClr val="01A4EE"/>
            </a:solidFill>
            <a:prstDash val="solid"/>
            <a:round/>
            <a:headEnd len="sm" w="sm" type="none"/>
            <a:tailEnd len="sm" w="sm" type="none"/>
          </a:ln>
        </p:spPr>
      </p:cxnSp>
      <p:pic>
        <p:nvPicPr>
          <p:cNvPr id="172" name="Google Shape;172;p24"/>
          <p:cNvPicPr preferRelativeResize="0"/>
          <p:nvPr/>
        </p:nvPicPr>
        <p:blipFill>
          <a:blip r:embed="rId3">
            <a:alphaModFix/>
          </a:blip>
          <a:stretch>
            <a:fillRect/>
          </a:stretch>
        </p:blipFill>
        <p:spPr>
          <a:xfrm>
            <a:off x="637988" y="945875"/>
            <a:ext cx="7868022" cy="3995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5"/>
          <p:cNvSpPr txBox="1"/>
          <p:nvPr>
            <p:ph idx="6" type="ctrTitle"/>
          </p:nvPr>
        </p:nvSpPr>
        <p:spPr>
          <a:xfrm>
            <a:off x="353325" y="217650"/>
            <a:ext cx="24162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
                <a:solidFill>
                  <a:schemeClr val="dk1"/>
                </a:solidFill>
              </a:rPr>
              <a:t>Architecture</a:t>
            </a:r>
            <a:endParaRPr>
              <a:solidFill>
                <a:schemeClr val="dk1"/>
              </a:solidFill>
            </a:endParaRPr>
          </a:p>
        </p:txBody>
      </p:sp>
      <p:cxnSp>
        <p:nvCxnSpPr>
          <p:cNvPr id="178" name="Google Shape;178;p25"/>
          <p:cNvCxnSpPr/>
          <p:nvPr/>
        </p:nvCxnSpPr>
        <p:spPr>
          <a:xfrm>
            <a:off x="0" y="824250"/>
            <a:ext cx="3340500" cy="0"/>
          </a:xfrm>
          <a:prstGeom prst="straightConnector1">
            <a:avLst/>
          </a:prstGeom>
          <a:noFill/>
          <a:ln cap="flat" cmpd="sng" w="28575">
            <a:solidFill>
              <a:srgbClr val="01A4EE"/>
            </a:solidFill>
            <a:prstDash val="solid"/>
            <a:round/>
            <a:headEnd len="sm" w="sm" type="none"/>
            <a:tailEnd len="sm" w="sm" type="none"/>
          </a:ln>
        </p:spPr>
      </p:cxnSp>
      <p:pic>
        <p:nvPicPr>
          <p:cNvPr id="179" name="Google Shape;179;p25"/>
          <p:cNvPicPr preferRelativeResize="0"/>
          <p:nvPr/>
        </p:nvPicPr>
        <p:blipFill>
          <a:blip r:embed="rId3">
            <a:alphaModFix/>
          </a:blip>
          <a:stretch>
            <a:fillRect/>
          </a:stretch>
        </p:blipFill>
        <p:spPr>
          <a:xfrm>
            <a:off x="1470525" y="920225"/>
            <a:ext cx="6202952" cy="4014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242121"/>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